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GARDES" userId="6805f221773ad2b7" providerId="LiveId" clId="{F7B7A05D-FF7D-4F7E-898E-10F0EFD1E781}"/>
    <pc:docChg chg="undo custSel mod addSld delSld modSld">
      <pc:chgData name="ANNE GARDES" userId="6805f221773ad2b7" providerId="LiveId" clId="{F7B7A05D-FF7D-4F7E-898E-10F0EFD1E781}" dt="2020-11-29T17:58:26.351" v="1641" actId="114"/>
      <pc:docMkLst>
        <pc:docMk/>
      </pc:docMkLst>
      <pc:sldChg chg="addSp modSp mod setBg">
        <pc:chgData name="ANNE GARDES" userId="6805f221773ad2b7" providerId="LiveId" clId="{F7B7A05D-FF7D-4F7E-898E-10F0EFD1E781}" dt="2020-11-29T17:58:26.351" v="1641" actId="114"/>
        <pc:sldMkLst>
          <pc:docMk/>
          <pc:sldMk cId="784509021" sldId="256"/>
        </pc:sldMkLst>
        <pc:spChg chg="mod">
          <ac:chgData name="ANNE GARDES" userId="6805f221773ad2b7" providerId="LiveId" clId="{F7B7A05D-FF7D-4F7E-898E-10F0EFD1E781}" dt="2020-11-29T17:58:15.363" v="1639" actId="113"/>
          <ac:spMkLst>
            <pc:docMk/>
            <pc:sldMk cId="784509021" sldId="256"/>
            <ac:spMk id="2" creationId="{E2E4CAAF-993E-44C9-9544-1AFB9B7079E5}"/>
          </ac:spMkLst>
        </pc:spChg>
        <pc:spChg chg="mod">
          <ac:chgData name="ANNE GARDES" userId="6805f221773ad2b7" providerId="LiveId" clId="{F7B7A05D-FF7D-4F7E-898E-10F0EFD1E781}" dt="2020-11-29T17:58:26.351" v="1641" actId="114"/>
          <ac:spMkLst>
            <pc:docMk/>
            <pc:sldMk cId="784509021" sldId="256"/>
            <ac:spMk id="3" creationId="{8108A8DD-A182-4441-AB6A-D5010CA5B040}"/>
          </ac:spMkLst>
        </pc:spChg>
        <pc:spChg chg="add">
          <ac:chgData name="ANNE GARDES" userId="6805f221773ad2b7" providerId="LiveId" clId="{F7B7A05D-FF7D-4F7E-898E-10F0EFD1E781}" dt="2020-11-29T17:55:26.792" v="1618" actId="26606"/>
          <ac:spMkLst>
            <pc:docMk/>
            <pc:sldMk cId="784509021" sldId="256"/>
            <ac:spMk id="8" creationId="{73A25D70-4A55-4F72-B9C5-A69CDBF4DB42}"/>
          </ac:spMkLst>
        </pc:spChg>
        <pc:spChg chg="add">
          <ac:chgData name="ANNE GARDES" userId="6805f221773ad2b7" providerId="LiveId" clId="{F7B7A05D-FF7D-4F7E-898E-10F0EFD1E781}" dt="2020-11-29T17:55:26.792" v="1618" actId="26606"/>
          <ac:spMkLst>
            <pc:docMk/>
            <pc:sldMk cId="784509021" sldId="256"/>
            <ac:spMk id="10" creationId="{54957100-6D8B-4161-9F2F-C0A949EC84C4}"/>
          </ac:spMkLst>
        </pc:spChg>
        <pc:spChg chg="add">
          <ac:chgData name="ANNE GARDES" userId="6805f221773ad2b7" providerId="LiveId" clId="{F7B7A05D-FF7D-4F7E-898E-10F0EFD1E781}" dt="2020-11-29T17:55:26.792" v="1618" actId="26606"/>
          <ac:spMkLst>
            <pc:docMk/>
            <pc:sldMk cId="784509021" sldId="256"/>
            <ac:spMk id="12" creationId="{0BD8B065-EE51-4AE2-A94C-86249998FD7B}"/>
          </ac:spMkLst>
        </pc:spChg>
        <pc:grpChg chg="add">
          <ac:chgData name="ANNE GARDES" userId="6805f221773ad2b7" providerId="LiveId" clId="{F7B7A05D-FF7D-4F7E-898E-10F0EFD1E781}" dt="2020-11-29T17:55:26.792" v="1618" actId="26606"/>
          <ac:grpSpMkLst>
            <pc:docMk/>
            <pc:sldMk cId="784509021" sldId="256"/>
            <ac:grpSpMk id="14" creationId="{18999293-B054-4B57-A26F-D04C2BB11338}"/>
          </ac:grpSpMkLst>
        </pc:grpChg>
        <pc:grpChg chg="add">
          <ac:chgData name="ANNE GARDES" userId="6805f221773ad2b7" providerId="LiveId" clId="{F7B7A05D-FF7D-4F7E-898E-10F0EFD1E781}" dt="2020-11-29T17:55:26.792" v="1618" actId="26606"/>
          <ac:grpSpMkLst>
            <pc:docMk/>
            <pc:sldMk cId="784509021" sldId="256"/>
            <ac:grpSpMk id="20" creationId="{761945C4-D997-42F3-B59A-984CF0066715}"/>
          </ac:grpSpMkLst>
        </pc:grpChg>
      </pc:sldChg>
      <pc:sldChg chg="new del">
        <pc:chgData name="ANNE GARDES" userId="6805f221773ad2b7" providerId="LiveId" clId="{F7B7A05D-FF7D-4F7E-898E-10F0EFD1E781}" dt="2020-11-29T17:03:46.549" v="7" actId="47"/>
        <pc:sldMkLst>
          <pc:docMk/>
          <pc:sldMk cId="1803712960" sldId="257"/>
        </pc:sldMkLst>
      </pc:sldChg>
      <pc:sldChg chg="addSp delSp modSp new mod setBg">
        <pc:chgData name="ANNE GARDES" userId="6805f221773ad2b7" providerId="LiveId" clId="{F7B7A05D-FF7D-4F7E-898E-10F0EFD1E781}" dt="2020-11-29T17:57:22.804" v="1632" actId="255"/>
        <pc:sldMkLst>
          <pc:docMk/>
          <pc:sldMk cId="2833738522" sldId="257"/>
        </pc:sldMkLst>
        <pc:spChg chg="mod">
          <ac:chgData name="ANNE GARDES" userId="6805f221773ad2b7" providerId="LiveId" clId="{F7B7A05D-FF7D-4F7E-898E-10F0EFD1E781}" dt="2020-11-29T17:56:07.511" v="1625" actId="26606"/>
          <ac:spMkLst>
            <pc:docMk/>
            <pc:sldMk cId="2833738522" sldId="257"/>
            <ac:spMk id="2" creationId="{DFBBF162-FEAD-4FB4-A975-E9455D3A13FC}"/>
          </ac:spMkLst>
        </pc:spChg>
        <pc:spChg chg="mod">
          <ac:chgData name="ANNE GARDES" userId="6805f221773ad2b7" providerId="LiveId" clId="{F7B7A05D-FF7D-4F7E-898E-10F0EFD1E781}" dt="2020-11-29T17:57:22.804" v="1632" actId="255"/>
          <ac:spMkLst>
            <pc:docMk/>
            <pc:sldMk cId="2833738522" sldId="257"/>
            <ac:spMk id="3" creationId="{FCBC3CBE-6A83-407B-9B7B-19669809F515}"/>
          </ac:spMkLst>
        </pc:spChg>
        <pc:spChg chg="add del">
          <ac:chgData name="ANNE GARDES" userId="6805f221773ad2b7" providerId="LiveId" clId="{F7B7A05D-FF7D-4F7E-898E-10F0EFD1E781}" dt="2020-11-29T17:55:49.829" v="1620" actId="26606"/>
          <ac:spMkLst>
            <pc:docMk/>
            <pc:sldMk cId="2833738522" sldId="257"/>
            <ac:spMk id="8" creationId="{2B566528-1B12-4246-9431-5C2D7D081168}"/>
          </ac:spMkLst>
        </pc:spChg>
        <pc:spChg chg="add del">
          <ac:chgData name="ANNE GARDES" userId="6805f221773ad2b7" providerId="LiveId" clId="{F7B7A05D-FF7D-4F7E-898E-10F0EFD1E781}" dt="2020-11-29T17:55:49.829" v="1620" actId="26606"/>
          <ac:spMkLst>
            <pc:docMk/>
            <pc:sldMk cId="2833738522" sldId="257"/>
            <ac:spMk id="10" creationId="{2E80C965-DB6D-4F81-9E9E-B027384D0BD6}"/>
          </ac:spMkLst>
        </pc:spChg>
        <pc:spChg chg="add del">
          <ac:chgData name="ANNE GARDES" userId="6805f221773ad2b7" providerId="LiveId" clId="{F7B7A05D-FF7D-4F7E-898E-10F0EFD1E781}" dt="2020-11-29T17:55:49.829" v="1620" actId="26606"/>
          <ac:spMkLst>
            <pc:docMk/>
            <pc:sldMk cId="2833738522" sldId="257"/>
            <ac:spMk id="12" creationId="{A580F890-B085-4E95-96AA-55AEBEC5CE6E}"/>
          </ac:spMkLst>
        </pc:spChg>
        <pc:spChg chg="add del">
          <ac:chgData name="ANNE GARDES" userId="6805f221773ad2b7" providerId="LiveId" clId="{F7B7A05D-FF7D-4F7E-898E-10F0EFD1E781}" dt="2020-11-29T17:55:49.829" v="1620" actId="26606"/>
          <ac:spMkLst>
            <pc:docMk/>
            <pc:sldMk cId="2833738522" sldId="257"/>
            <ac:spMk id="14" creationId="{D3F51FEB-38FB-4F6C-9F7B-2F2AFAB65463}"/>
          </ac:spMkLst>
        </pc:spChg>
        <pc:spChg chg="add del">
          <ac:chgData name="ANNE GARDES" userId="6805f221773ad2b7" providerId="LiveId" clId="{F7B7A05D-FF7D-4F7E-898E-10F0EFD1E781}" dt="2020-11-29T17:55:49.829" v="1620" actId="26606"/>
          <ac:spMkLst>
            <pc:docMk/>
            <pc:sldMk cId="2833738522" sldId="257"/>
            <ac:spMk id="16" creationId="{1E547BA6-BAE0-43BB-A7CA-60F69CE252F0}"/>
          </ac:spMkLst>
        </pc:spChg>
        <pc:spChg chg="add del">
          <ac:chgData name="ANNE GARDES" userId="6805f221773ad2b7" providerId="LiveId" clId="{F7B7A05D-FF7D-4F7E-898E-10F0EFD1E781}" dt="2020-11-29T17:55:58.677" v="1622" actId="26606"/>
          <ac:spMkLst>
            <pc:docMk/>
            <pc:sldMk cId="2833738522" sldId="257"/>
            <ac:spMk id="18" creationId="{18873D23-2DCF-4B31-A009-95721C06E8E1}"/>
          </ac:spMkLst>
        </pc:spChg>
        <pc:spChg chg="add del">
          <ac:chgData name="ANNE GARDES" userId="6805f221773ad2b7" providerId="LiveId" clId="{F7B7A05D-FF7D-4F7E-898E-10F0EFD1E781}" dt="2020-11-29T17:55:58.677" v="1622" actId="26606"/>
          <ac:spMkLst>
            <pc:docMk/>
            <pc:sldMk cId="2833738522" sldId="257"/>
            <ac:spMk id="19" creationId="{C13EF075-D4EF-4929-ADBC-91B27DA19955}"/>
          </ac:spMkLst>
        </pc:spChg>
        <pc:spChg chg="add del">
          <ac:chgData name="ANNE GARDES" userId="6805f221773ad2b7" providerId="LiveId" clId="{F7B7A05D-FF7D-4F7E-898E-10F0EFD1E781}" dt="2020-11-29T17:56:07.487" v="1624" actId="26606"/>
          <ac:spMkLst>
            <pc:docMk/>
            <pc:sldMk cId="2833738522" sldId="257"/>
            <ac:spMk id="24" creationId="{4BC99CB9-DDAD-44A2-8A1C-E3AF4E72DF5C}"/>
          </ac:spMkLst>
        </pc:spChg>
        <pc:spChg chg="add">
          <ac:chgData name="ANNE GARDES" userId="6805f221773ad2b7" providerId="LiveId" clId="{F7B7A05D-FF7D-4F7E-898E-10F0EFD1E781}" dt="2020-11-29T17:56:07.511" v="1625" actId="26606"/>
          <ac:spMkLst>
            <pc:docMk/>
            <pc:sldMk cId="2833738522" sldId="257"/>
            <ac:spMk id="31" creationId="{4BC99CB9-DDAD-44A2-8A1C-E3AF4E72DF5C}"/>
          </ac:spMkLst>
        </pc:spChg>
        <pc:spChg chg="add">
          <ac:chgData name="ANNE GARDES" userId="6805f221773ad2b7" providerId="LiveId" clId="{F7B7A05D-FF7D-4F7E-898E-10F0EFD1E781}" dt="2020-11-29T17:56:07.511" v="1625" actId="26606"/>
          <ac:spMkLst>
            <pc:docMk/>
            <pc:sldMk cId="2833738522" sldId="257"/>
            <ac:spMk id="32" creationId="{64053CBF-3932-45FF-8285-EE5146085F3A}"/>
          </ac:spMkLst>
        </pc:spChg>
        <pc:grpChg chg="add del">
          <ac:chgData name="ANNE GARDES" userId="6805f221773ad2b7" providerId="LiveId" clId="{F7B7A05D-FF7D-4F7E-898E-10F0EFD1E781}" dt="2020-11-29T17:55:58.677" v="1622" actId="26606"/>
          <ac:grpSpMkLst>
            <pc:docMk/>
            <pc:sldMk cId="2833738522" sldId="257"/>
            <ac:grpSpMk id="20" creationId="{DAA26DFA-AAB2-4973-9C17-16D587C7B198}"/>
          </ac:grpSpMkLst>
        </pc:grpChg>
        <pc:grpChg chg="add del">
          <ac:chgData name="ANNE GARDES" userId="6805f221773ad2b7" providerId="LiveId" clId="{F7B7A05D-FF7D-4F7E-898E-10F0EFD1E781}" dt="2020-11-29T17:56:07.487" v="1624" actId="26606"/>
          <ac:grpSpMkLst>
            <pc:docMk/>
            <pc:sldMk cId="2833738522" sldId="257"/>
            <ac:grpSpMk id="25" creationId="{5C3921CD-DDE5-4B57-8FDF-B37ADE4EDAC7}"/>
          </ac:grpSpMkLst>
        </pc:grpChg>
        <pc:grpChg chg="add">
          <ac:chgData name="ANNE GARDES" userId="6805f221773ad2b7" providerId="LiveId" clId="{F7B7A05D-FF7D-4F7E-898E-10F0EFD1E781}" dt="2020-11-29T17:56:07.511" v="1625" actId="26606"/>
          <ac:grpSpMkLst>
            <pc:docMk/>
            <pc:sldMk cId="2833738522" sldId="257"/>
            <ac:grpSpMk id="33" creationId="{2E751C04-BEA6-446B-A678-9C74819EBD4C}"/>
          </ac:grpSpMkLst>
        </pc:grpChg>
        <pc:grpChg chg="add">
          <ac:chgData name="ANNE GARDES" userId="6805f221773ad2b7" providerId="LiveId" clId="{F7B7A05D-FF7D-4F7E-898E-10F0EFD1E781}" dt="2020-11-29T17:56:07.511" v="1625" actId="26606"/>
          <ac:grpSpMkLst>
            <pc:docMk/>
            <pc:sldMk cId="2833738522" sldId="257"/>
            <ac:grpSpMk id="36" creationId="{B63ACBA3-DEFD-4C6D-BBA0-64468FA99C2D}"/>
          </ac:grpSpMkLst>
        </pc:grpChg>
      </pc:sldChg>
      <pc:sldChg chg="addSp delSp modSp new mod setBg">
        <pc:chgData name="ANNE GARDES" userId="6805f221773ad2b7" providerId="LiveId" clId="{F7B7A05D-FF7D-4F7E-898E-10F0EFD1E781}" dt="2020-11-29T17:57:40.940" v="1635" actId="255"/>
        <pc:sldMkLst>
          <pc:docMk/>
          <pc:sldMk cId="15972644" sldId="258"/>
        </pc:sldMkLst>
        <pc:spChg chg="mod">
          <ac:chgData name="ANNE GARDES" userId="6805f221773ad2b7" providerId="LiveId" clId="{F7B7A05D-FF7D-4F7E-898E-10F0EFD1E781}" dt="2020-11-29T17:56:41.863" v="1628" actId="26606"/>
          <ac:spMkLst>
            <pc:docMk/>
            <pc:sldMk cId="15972644" sldId="258"/>
            <ac:spMk id="2" creationId="{5F42BB65-C1E1-48DC-90A5-7D8494652492}"/>
          </ac:spMkLst>
        </pc:spChg>
        <pc:spChg chg="mod">
          <ac:chgData name="ANNE GARDES" userId="6805f221773ad2b7" providerId="LiveId" clId="{F7B7A05D-FF7D-4F7E-898E-10F0EFD1E781}" dt="2020-11-29T17:57:40.940" v="1635" actId="255"/>
          <ac:spMkLst>
            <pc:docMk/>
            <pc:sldMk cId="15972644" sldId="258"/>
            <ac:spMk id="3" creationId="{F19F233D-1280-452B-A391-830985CA3BE1}"/>
          </ac:spMkLst>
        </pc:spChg>
        <pc:spChg chg="add del">
          <ac:chgData name="ANNE GARDES" userId="6805f221773ad2b7" providerId="LiveId" clId="{F7B7A05D-FF7D-4F7E-898E-10F0EFD1E781}" dt="2020-11-29T17:56:41.828" v="1627" actId="26606"/>
          <ac:spMkLst>
            <pc:docMk/>
            <pc:sldMk cId="15972644" sldId="258"/>
            <ac:spMk id="8" creationId="{889C5E17-24D0-4696-A3C5-A2261FB455FA}"/>
          </ac:spMkLst>
        </pc:spChg>
        <pc:spChg chg="add del">
          <ac:chgData name="ANNE GARDES" userId="6805f221773ad2b7" providerId="LiveId" clId="{F7B7A05D-FF7D-4F7E-898E-10F0EFD1E781}" dt="2020-11-29T17:56:41.828" v="1627" actId="26606"/>
          <ac:spMkLst>
            <pc:docMk/>
            <pc:sldMk cId="15972644" sldId="258"/>
            <ac:spMk id="10" creationId="{6929B58F-2358-44CC-ACE5-EF1BD3C6C824}"/>
          </ac:spMkLst>
        </pc:spChg>
        <pc:spChg chg="add">
          <ac:chgData name="ANNE GARDES" userId="6805f221773ad2b7" providerId="LiveId" clId="{F7B7A05D-FF7D-4F7E-898E-10F0EFD1E781}" dt="2020-11-29T17:56:41.863" v="1628" actId="26606"/>
          <ac:spMkLst>
            <pc:docMk/>
            <pc:sldMk cId="15972644" sldId="258"/>
            <ac:spMk id="20" creationId="{4BC99CB9-DDAD-44A2-8A1C-E3AF4E72DF5C}"/>
          </ac:spMkLst>
        </pc:spChg>
        <pc:spChg chg="add">
          <ac:chgData name="ANNE GARDES" userId="6805f221773ad2b7" providerId="LiveId" clId="{F7B7A05D-FF7D-4F7E-898E-10F0EFD1E781}" dt="2020-11-29T17:56:41.863" v="1628" actId="26606"/>
          <ac:spMkLst>
            <pc:docMk/>
            <pc:sldMk cId="15972644" sldId="258"/>
            <ac:spMk id="21" creationId="{1561AEE4-4E38-4BAC-976D-E0DE523FC5D1}"/>
          </ac:spMkLst>
        </pc:spChg>
        <pc:grpChg chg="add del">
          <ac:chgData name="ANNE GARDES" userId="6805f221773ad2b7" providerId="LiveId" clId="{F7B7A05D-FF7D-4F7E-898E-10F0EFD1E781}" dt="2020-11-29T17:56:41.828" v="1627" actId="26606"/>
          <ac:grpSpMkLst>
            <pc:docMk/>
            <pc:sldMk cId="15972644" sldId="258"/>
            <ac:grpSpMk id="12" creationId="{09DA5303-A1AF-4830-806C-51FCD96188B7}"/>
          </ac:grpSpMkLst>
        </pc:grpChg>
        <pc:grpChg chg="add">
          <ac:chgData name="ANNE GARDES" userId="6805f221773ad2b7" providerId="LiveId" clId="{F7B7A05D-FF7D-4F7E-898E-10F0EFD1E781}" dt="2020-11-29T17:56:41.863" v="1628" actId="26606"/>
          <ac:grpSpMkLst>
            <pc:docMk/>
            <pc:sldMk cId="15972644" sldId="258"/>
            <ac:grpSpMk id="22" creationId="{F0BC676B-D19A-44DB-910A-0C0E6D433979}"/>
          </ac:grpSpMkLst>
        </pc:grpChg>
      </pc:sldChg>
      <pc:sldChg chg="new del">
        <pc:chgData name="ANNE GARDES" userId="6805f221773ad2b7" providerId="LiveId" clId="{F7B7A05D-FF7D-4F7E-898E-10F0EFD1E781}" dt="2020-11-29T17:03:26.686" v="2" actId="47"/>
        <pc:sldMkLst>
          <pc:docMk/>
          <pc:sldMk cId="1409668781" sldId="258"/>
        </pc:sldMkLst>
      </pc:sldChg>
      <pc:sldChg chg="new del">
        <pc:chgData name="ANNE GARDES" userId="6805f221773ad2b7" providerId="LiveId" clId="{F7B7A05D-FF7D-4F7E-898E-10F0EFD1E781}" dt="2020-11-29T17:03:46.145" v="6" actId="47"/>
        <pc:sldMkLst>
          <pc:docMk/>
          <pc:sldMk cId="3043935902" sldId="258"/>
        </pc:sldMkLst>
      </pc:sldChg>
      <pc:sldChg chg="addSp modSp new mod setBg">
        <pc:chgData name="ANNE GARDES" userId="6805f221773ad2b7" providerId="LiveId" clId="{F7B7A05D-FF7D-4F7E-898E-10F0EFD1E781}" dt="2020-11-29T17:57:55.333" v="1638" actId="255"/>
        <pc:sldMkLst>
          <pc:docMk/>
          <pc:sldMk cId="1183702024" sldId="259"/>
        </pc:sldMkLst>
        <pc:spChg chg="mod">
          <ac:chgData name="ANNE GARDES" userId="6805f221773ad2b7" providerId="LiveId" clId="{F7B7A05D-FF7D-4F7E-898E-10F0EFD1E781}" dt="2020-11-29T17:57:00.445" v="1629" actId="26606"/>
          <ac:spMkLst>
            <pc:docMk/>
            <pc:sldMk cId="1183702024" sldId="259"/>
            <ac:spMk id="2" creationId="{66B5BE6A-1D5E-45FF-901E-237B9A610AF2}"/>
          </ac:spMkLst>
        </pc:spChg>
        <pc:spChg chg="mod">
          <ac:chgData name="ANNE GARDES" userId="6805f221773ad2b7" providerId="LiveId" clId="{F7B7A05D-FF7D-4F7E-898E-10F0EFD1E781}" dt="2020-11-29T17:57:55.333" v="1638" actId="255"/>
          <ac:spMkLst>
            <pc:docMk/>
            <pc:sldMk cId="1183702024" sldId="259"/>
            <ac:spMk id="3" creationId="{4C63ED21-D3E4-49DE-9702-67BB357D9DA5}"/>
          </ac:spMkLst>
        </pc:spChg>
        <pc:spChg chg="add">
          <ac:chgData name="ANNE GARDES" userId="6805f221773ad2b7" providerId="LiveId" clId="{F7B7A05D-FF7D-4F7E-898E-10F0EFD1E781}" dt="2020-11-29T17:57:00.445" v="1629" actId="26606"/>
          <ac:spMkLst>
            <pc:docMk/>
            <pc:sldMk cId="1183702024" sldId="259"/>
            <ac:spMk id="8" creationId="{4BC99CB9-DDAD-44A2-8A1C-E3AF4E72DF5C}"/>
          </ac:spMkLst>
        </pc:spChg>
        <pc:spChg chg="add">
          <ac:chgData name="ANNE GARDES" userId="6805f221773ad2b7" providerId="LiveId" clId="{F7B7A05D-FF7D-4F7E-898E-10F0EFD1E781}" dt="2020-11-29T17:57:00.445" v="1629" actId="26606"/>
          <ac:spMkLst>
            <pc:docMk/>
            <pc:sldMk cId="1183702024" sldId="259"/>
            <ac:spMk id="10" creationId="{1561AEE4-4E38-4BAC-976D-E0DE523FC5D1}"/>
          </ac:spMkLst>
        </pc:spChg>
        <pc:grpChg chg="add">
          <ac:chgData name="ANNE GARDES" userId="6805f221773ad2b7" providerId="LiveId" clId="{F7B7A05D-FF7D-4F7E-898E-10F0EFD1E781}" dt="2020-11-29T17:57:00.445" v="1629" actId="26606"/>
          <ac:grpSpMkLst>
            <pc:docMk/>
            <pc:sldMk cId="1183702024" sldId="259"/>
            <ac:grpSpMk id="12" creationId="{F0BC676B-D19A-44DB-910A-0C0E6D433979}"/>
          </ac:grpSpMkLst>
        </pc:grpChg>
      </pc:sldChg>
      <pc:sldChg chg="new del">
        <pc:chgData name="ANNE GARDES" userId="6805f221773ad2b7" providerId="LiveId" clId="{F7B7A05D-FF7D-4F7E-898E-10F0EFD1E781}" dt="2020-11-29T17:03:45.578" v="5" actId="47"/>
        <pc:sldMkLst>
          <pc:docMk/>
          <pc:sldMk cId="2947265688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6E1D67-F487-4412-95B4-CB5D4C0DE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0ACE24-19D0-4A71-833C-8A82E6452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E06458-D4C7-42F3-B234-B872D4565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EB0EF4-77BF-48CA-8A66-553A12606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30AD5F-7894-4DC4-900B-1DA0C56D1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23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7CA01F-BB8F-4515-B1C7-AFFF068E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65837A5-3E4E-42B0-9670-442091324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DA37F2-05EE-4C00-952C-2CB5D4113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C1B1CD-9EF6-4809-8FDD-9CC206FA8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A6EDB1-9976-4B93-A8A7-C7353114F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30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0AF2848-8BB4-49E5-8CC0-6725CDE3A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6DC124-7136-4773-94E9-4DC0B66D51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C718A8-0AD1-45F7-BCFC-7A6BCFE3F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33C6A9-F779-48F8-9B55-D04889EA4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FCD4C4-CB39-43EC-A3CF-366713222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159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BDB63-57B5-4263-B697-DD4E84322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71CECC-B5A4-49DD-B2C7-916F149F5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726BC7-D372-4F9D-B829-3C25B90EB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9DA9D8-D4B6-4667-B437-58C682E76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8198DA-DECC-403F-8284-89BC54BE0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52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1EA934-266D-47F9-9AA1-58085AF55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A7B4D8-9F21-47E5-B342-8531FE28B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4C5386-37C7-4BBE-A884-45FAAFE76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674228-F0B9-4986-BA0E-832F4218D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C97F26-0A62-42B8-AF9C-BD47D78C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87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E44A04-DBB6-432E-BD75-89E0141E9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ED25AE-0DB9-4FEA-A31B-E1AD5AD8A9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F0D63E-47E4-4EAB-83F3-60C2D7128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2015EB-8CF0-4152-9864-24E782105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C9B196-16C3-451A-9A3B-F1D858174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03D5B7-6F23-4BA6-A4E3-B5CA82BC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29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5B3827-1396-4184-A4FB-90DB391C5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DA884A-A231-458A-A34C-90EBF6B8C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BB699E-F4D3-47BD-ABF8-4EA46036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92035C7-5299-4ED4-9988-857F694F23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B9C88DD-28F7-4E8D-9AC1-48F9EB3AD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E82CFC5-6CB9-44AB-82A8-86FCB21D3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66F0D7D-2027-4B7A-9ED9-D1960487E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FA5DC4F-7B36-4FE7-A61E-AAB032555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418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0F82A9-308A-494E-8632-B1C9E951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B3947BE-B9D0-4AF9-8AA1-0FE6C8E2D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A30A363-1814-41ED-A3CD-DE1011BEE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597C76E-B39A-4D8F-950F-ED971FBC3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94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7329DA7-A93B-4154-90DC-BCCBE4B16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B611222-3CFD-484B-B9B5-B7AB928B6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07527D-79CD-476F-A31A-C24200519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378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E75614-C9C8-429E-B456-D1564CD84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DD92BE-18D3-4F9D-97E8-284276D9B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691A0D-0F98-4530-B8DC-A6582BB36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E96144-BAEF-41B6-9F67-3C0B0D4EF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8E1B79-DB7F-4D7D-AD85-7B6492249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1DD429-36CF-4A1C-B3DE-43C23AE8C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43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40E8D7-6E67-468D-AA75-1C1C00C80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68B6D26-9F57-4C59-A513-AC4B23F1A4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F5BD99-1D51-44E0-89FE-833B4BB62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E58C7D-0E68-47D4-9A84-69158E99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142137-486B-4B8D-BB4D-3835BA649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BE68EF-F4E3-4FFB-9805-FDE8CDEA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ADBCA5C-8FA4-42A1-84DF-0210DD59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94A65C-57B6-4962-A143-4C502069A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B77F74-D50B-434F-8C58-F9A4DC0AC8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2B788-FF55-4961-AFEB-232057C3531B}" type="datetimeFigureOut">
              <a:rPr lang="fr-FR" smtClean="0"/>
              <a:t>29/11/2020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717ABE-8CAC-4927-8F24-BAC3D633AE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F1ACD8-446E-4569-BF14-80CF531B00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0B9B7-1E29-4B5A-B30E-E350D9CD0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147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A25D70-4A55-4F72-B9C5-A69CDBF4D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957100-6D8B-4161-9F2F-C0A949EC8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D8B065-EE51-4AE2-A94C-86249998F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2E4CAAF-993E-44C9-9544-1AFB9B707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1787" y="1741337"/>
            <a:ext cx="5448730" cy="2387918"/>
          </a:xfrm>
        </p:spPr>
        <p:txBody>
          <a:bodyPr anchor="b">
            <a:normAutofit/>
          </a:bodyPr>
          <a:lstStyle/>
          <a:p>
            <a:r>
              <a:rPr lang="fr-FR" sz="5200" b="1" dirty="0" err="1">
                <a:solidFill>
                  <a:schemeClr val="tx2"/>
                </a:solidFill>
              </a:rPr>
              <a:t>Människorna</a:t>
            </a:r>
            <a:r>
              <a:rPr lang="fr-FR" sz="5200" b="1" dirty="0">
                <a:solidFill>
                  <a:schemeClr val="tx2"/>
                </a:solidFill>
              </a:rPr>
              <a:t> i </a:t>
            </a:r>
            <a:r>
              <a:rPr lang="fr-FR" sz="5200" b="1" dirty="0" err="1">
                <a:solidFill>
                  <a:schemeClr val="tx2"/>
                </a:solidFill>
              </a:rPr>
              <a:t>mitt</a:t>
            </a:r>
            <a:r>
              <a:rPr lang="fr-FR" sz="5200" b="1" dirty="0">
                <a:solidFill>
                  <a:schemeClr val="tx2"/>
                </a:solidFill>
              </a:rPr>
              <a:t> liv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08A8DD-A182-4441-AB6A-D5010CA5B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1161" y="4200522"/>
            <a:ext cx="5449982" cy="682079"/>
          </a:xfrm>
        </p:spPr>
        <p:txBody>
          <a:bodyPr>
            <a:normAutofit/>
          </a:bodyPr>
          <a:lstStyle/>
          <a:p>
            <a:endParaRPr lang="fr-FR" sz="1500" dirty="0">
              <a:solidFill>
                <a:schemeClr val="tx2"/>
              </a:solidFill>
            </a:endParaRPr>
          </a:p>
          <a:p>
            <a:r>
              <a:rPr lang="fr-FR" sz="1500" b="1" i="1" dirty="0">
                <a:solidFill>
                  <a:schemeClr val="tx2"/>
                </a:solidFill>
              </a:rPr>
              <a:t>Av Maja Gardes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8999293-B054-4B57-A26F-D04C2BB11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43336"/>
            <a:ext cx="5163047" cy="2657478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505D8A-F41A-450D-A648-E77DF6B8D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BD6DCE-6A81-4F34-9958-67B578EA16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462BE8-CD72-48CF-8A7B-C716D2B99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C2CDB70-40F1-4D00-8F17-A532E732E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1945C4-D997-42F3-B59A-984CF0066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651FE4A-9487-43BE-A388-13453574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44B0EF3-9992-4B95-8A43-6206B3FC3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41B1C1F-C2FE-4C47-9D74-ADB9B53F4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48177B-A49E-4E24-9007-07A0EDD6A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84509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DFBBF162-FEAD-4FB4-A975-E9455D3A1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fr-FR" sz="3600">
                <a:solidFill>
                  <a:schemeClr val="tx2"/>
                </a:solidFill>
              </a:rPr>
              <a:t>Människorna i mitt liv är (1/3)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BC3CBE-6A83-407B-9B7B-19669809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0374" y="2698586"/>
            <a:ext cx="9866671" cy="3679698"/>
          </a:xfrm>
        </p:spPr>
        <p:txBody>
          <a:bodyPr anchor="t">
            <a:normAutofit/>
          </a:bodyPr>
          <a:lstStyle/>
          <a:p>
            <a:r>
              <a:rPr lang="sv-SE" sz="1800" dirty="0">
                <a:solidFill>
                  <a:schemeClr val="tx2"/>
                </a:solidFill>
              </a:rPr>
              <a:t>Viveka Gardes-</a:t>
            </a:r>
            <a:r>
              <a:rPr lang="sv-SE" sz="1800" dirty="0" err="1">
                <a:solidFill>
                  <a:schemeClr val="tx2"/>
                </a:solidFill>
              </a:rPr>
              <a:t>Koutny</a:t>
            </a:r>
            <a:endParaRPr lang="sv-SE" sz="1800" dirty="0">
              <a:solidFill>
                <a:schemeClr val="tx2"/>
              </a:solidFill>
            </a:endParaRPr>
          </a:p>
          <a:p>
            <a:endParaRPr lang="sv-SE" sz="1800" dirty="0">
              <a:solidFill>
                <a:schemeClr val="tx2"/>
              </a:solidFill>
            </a:endParaRPr>
          </a:p>
          <a:p>
            <a:pPr lvl="1"/>
            <a:r>
              <a:rPr lang="sv-SE" sz="1800" dirty="0">
                <a:solidFill>
                  <a:schemeClr val="tx2"/>
                </a:solidFill>
              </a:rPr>
              <a:t>Viveka är min enda kusin. Hon är min fasters dotter. Hon är 2 år äldre än mej och bor i Sverige, i Näsby park, strax norr om Stockholm</a:t>
            </a:r>
          </a:p>
          <a:p>
            <a:pPr lvl="1"/>
            <a:endParaRPr lang="sv-SE" sz="1800" dirty="0">
              <a:solidFill>
                <a:schemeClr val="tx2"/>
              </a:solidFill>
            </a:endParaRPr>
          </a:p>
          <a:p>
            <a:pPr lvl="1"/>
            <a:r>
              <a:rPr lang="sv-SE" sz="1800" dirty="0">
                <a:solidFill>
                  <a:schemeClr val="tx2"/>
                </a:solidFill>
              </a:rPr>
              <a:t>Viveka är som en storasyster för mej. Jag tycker väldigt mycket om henne och vi kan prata om allt tillsammans</a:t>
            </a:r>
          </a:p>
          <a:p>
            <a:pPr lvl="1"/>
            <a:endParaRPr lang="sv-SE" sz="1800" dirty="0">
              <a:solidFill>
                <a:schemeClr val="tx2"/>
              </a:solidFill>
            </a:endParaRPr>
          </a:p>
          <a:p>
            <a:pPr lvl="1"/>
            <a:r>
              <a:rPr lang="sv-SE" sz="1800" dirty="0">
                <a:solidFill>
                  <a:schemeClr val="tx2"/>
                </a:solidFill>
              </a:rPr>
              <a:t>Vi ses mest i Sverige på loven och badar, åker båt, spelar tennis, leker, hoppar studsmatta, plockar blåbär osv. Vi pratar bara svenska med varann men hon kan också franska</a:t>
            </a:r>
          </a:p>
          <a:p>
            <a:pPr marL="0" indent="0">
              <a:buNone/>
            </a:pPr>
            <a:endParaRPr lang="fr-FR" sz="1100" dirty="0">
              <a:solidFill>
                <a:schemeClr val="tx2"/>
              </a:solidFill>
            </a:endParaRPr>
          </a:p>
          <a:p>
            <a:endParaRPr lang="fr-FR" sz="1100" dirty="0">
              <a:solidFill>
                <a:schemeClr val="tx2"/>
              </a:solidFill>
            </a:endParaRPr>
          </a:p>
          <a:p>
            <a:endParaRPr lang="fr-FR" sz="11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1100" dirty="0">
              <a:solidFill>
                <a:schemeClr val="tx2"/>
              </a:solidFill>
            </a:endParaRPr>
          </a:p>
        </p:txBody>
      </p:sp>
      <p:grpSp>
        <p:nvGrpSpPr>
          <p:cNvPr id="36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7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33738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11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3" name="Freeform: Shape 12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13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: Shape 14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5F42BB65-C1E1-48DC-90A5-7D849465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fr-FR" sz="3600">
                <a:solidFill>
                  <a:schemeClr val="tx2"/>
                </a:solidFill>
              </a:rPr>
              <a:t>Människorna i mitt liv är (2/3)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9F233D-1280-452B-A391-830985CA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467" y="3089948"/>
            <a:ext cx="8564580" cy="3222361"/>
          </a:xfrm>
        </p:spPr>
        <p:txBody>
          <a:bodyPr anchor="t">
            <a:normAutofit/>
          </a:bodyPr>
          <a:lstStyle/>
          <a:p>
            <a:r>
              <a:rPr lang="fr-FR" sz="1800" dirty="0">
                <a:solidFill>
                  <a:schemeClr val="tx2"/>
                </a:solidFill>
              </a:rPr>
              <a:t>Manon Durant</a:t>
            </a:r>
          </a:p>
          <a:p>
            <a:pPr lvl="1"/>
            <a:endParaRPr lang="fr-FR" sz="1800" dirty="0">
              <a:solidFill>
                <a:schemeClr val="tx2"/>
              </a:solidFill>
            </a:endParaRPr>
          </a:p>
          <a:p>
            <a:pPr lvl="2"/>
            <a:r>
              <a:rPr lang="sv-SE" sz="1800" dirty="0">
                <a:solidFill>
                  <a:schemeClr val="tx2"/>
                </a:solidFill>
              </a:rPr>
              <a:t>Manon gick i min klass upp till 5-an. Nu går vi inte i samma skola längre men vi bor i samma stad (</a:t>
            </a:r>
            <a:r>
              <a:rPr lang="sv-SE" sz="1800" dirty="0" err="1">
                <a:solidFill>
                  <a:schemeClr val="tx2"/>
                </a:solidFill>
              </a:rPr>
              <a:t>St</a:t>
            </a:r>
            <a:r>
              <a:rPr lang="sv-SE" sz="1800" dirty="0">
                <a:solidFill>
                  <a:schemeClr val="tx2"/>
                </a:solidFill>
              </a:rPr>
              <a:t> Nom la </a:t>
            </a:r>
            <a:r>
              <a:rPr lang="sv-SE" sz="1800" dirty="0" err="1">
                <a:solidFill>
                  <a:schemeClr val="tx2"/>
                </a:solidFill>
              </a:rPr>
              <a:t>Breteche</a:t>
            </a:r>
            <a:r>
              <a:rPr lang="sv-SE" sz="1800" dirty="0">
                <a:solidFill>
                  <a:schemeClr val="tx2"/>
                </a:solidFill>
              </a:rPr>
              <a:t> utanför Paris). Hon kan tyska och franska.</a:t>
            </a:r>
          </a:p>
          <a:p>
            <a:pPr lvl="2"/>
            <a:endParaRPr lang="sv-SE" sz="1800" dirty="0">
              <a:solidFill>
                <a:schemeClr val="tx2"/>
              </a:solidFill>
            </a:endParaRPr>
          </a:p>
          <a:p>
            <a:pPr lvl="2"/>
            <a:r>
              <a:rPr lang="sv-SE" sz="1800" dirty="0">
                <a:solidFill>
                  <a:schemeClr val="tx2"/>
                </a:solidFill>
              </a:rPr>
              <a:t>Hon är min bästa kompis</a:t>
            </a:r>
          </a:p>
          <a:p>
            <a:pPr lvl="2"/>
            <a:endParaRPr lang="sv-SE" sz="1800" dirty="0">
              <a:solidFill>
                <a:schemeClr val="tx2"/>
              </a:solidFill>
            </a:endParaRPr>
          </a:p>
          <a:p>
            <a:pPr lvl="2"/>
            <a:r>
              <a:rPr lang="sv-SE" sz="1800" dirty="0">
                <a:solidFill>
                  <a:schemeClr val="tx2"/>
                </a:solidFill>
              </a:rPr>
              <a:t>Vi leker på helgerna. En av mina sporter är klättring och hon har också börjat med det. </a:t>
            </a:r>
          </a:p>
        </p:txBody>
      </p:sp>
    </p:spTree>
    <p:extLst>
      <p:ext uri="{BB962C8B-B14F-4D97-AF65-F5344CB8AC3E}">
        <p14:creationId xmlns:p14="http://schemas.microsoft.com/office/powerpoint/2010/main" val="15972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66B5BE6A-1D5E-45FF-901E-237B9A610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fr-FR" sz="3600">
                <a:solidFill>
                  <a:schemeClr val="tx2"/>
                </a:solidFill>
              </a:rPr>
              <a:t>Människorna i mitt liv är (3/3)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63ED21-D3E4-49DE-9702-67BB357D9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3045" y="2448232"/>
            <a:ext cx="8384457" cy="3664974"/>
          </a:xfrm>
        </p:spPr>
        <p:txBody>
          <a:bodyPr anchor="t">
            <a:normAutofit/>
          </a:bodyPr>
          <a:lstStyle/>
          <a:p>
            <a:r>
              <a:rPr lang="fr-FR" sz="1800" dirty="0">
                <a:solidFill>
                  <a:schemeClr val="tx2"/>
                </a:solidFill>
              </a:rPr>
              <a:t>Valerie Lariche</a:t>
            </a:r>
          </a:p>
          <a:p>
            <a:endParaRPr lang="sv-SE" sz="1800" dirty="0">
              <a:solidFill>
                <a:schemeClr val="tx2"/>
              </a:solidFill>
            </a:endParaRPr>
          </a:p>
          <a:p>
            <a:pPr lvl="2"/>
            <a:r>
              <a:rPr lang="sv-SE" sz="1800" dirty="0">
                <a:solidFill>
                  <a:schemeClr val="tx2"/>
                </a:solidFill>
              </a:rPr>
              <a:t>Valerie är en av mina föräldrars goda vänner. Hon bor på la Réunion, en fransk ö i Indiska Oceanen, men kommer ofta på besök. Hon är 49 år men ung till sättet. Vi åker till La Réunion en gång om året för vi har bott där i nästan 5 år</a:t>
            </a:r>
          </a:p>
          <a:p>
            <a:pPr lvl="2"/>
            <a:endParaRPr lang="sv-SE" sz="1800" dirty="0">
              <a:solidFill>
                <a:schemeClr val="tx2"/>
              </a:solidFill>
            </a:endParaRPr>
          </a:p>
          <a:p>
            <a:pPr lvl="2"/>
            <a:r>
              <a:rPr lang="sv-SE" sz="1800" dirty="0">
                <a:solidFill>
                  <a:schemeClr val="tx2"/>
                </a:solidFill>
              </a:rPr>
              <a:t>Valerie är den enda vuxna personen (förutom familjen) som jag kan prata med som med en kompis.</a:t>
            </a:r>
          </a:p>
          <a:p>
            <a:pPr lvl="2"/>
            <a:endParaRPr lang="sv-SE" sz="1800" dirty="0">
              <a:solidFill>
                <a:schemeClr val="tx2"/>
              </a:solidFill>
            </a:endParaRPr>
          </a:p>
          <a:p>
            <a:pPr lvl="2"/>
            <a:r>
              <a:rPr lang="sv-SE" sz="1800" dirty="0">
                <a:solidFill>
                  <a:schemeClr val="tx2"/>
                </a:solidFill>
              </a:rPr>
              <a:t>Tillsammans badar vi i bubbelpoolen, går i bergen, pratar om allt möjligt och har det kul !</a:t>
            </a:r>
          </a:p>
        </p:txBody>
      </p:sp>
    </p:spTree>
    <p:extLst>
      <p:ext uri="{BB962C8B-B14F-4D97-AF65-F5344CB8AC3E}">
        <p14:creationId xmlns:p14="http://schemas.microsoft.com/office/powerpoint/2010/main" val="11837020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281</Words>
  <Application>Microsoft Office PowerPoint</Application>
  <PresentationFormat>Grand écran</PresentationFormat>
  <Paragraphs>29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Människorna i mitt liv</vt:lpstr>
      <vt:lpstr>Människorna i mitt liv är (1/3)</vt:lpstr>
      <vt:lpstr>Människorna i mitt liv är (2/3)</vt:lpstr>
      <vt:lpstr>Människorna i mitt liv är (3/3)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Människorna i mitt liv</dc:title>
  <dc:creator>ANNE GARDES</dc:creator>
  <cp:lastModifiedBy>ANNE GARDES</cp:lastModifiedBy>
  <cp:revision>1</cp:revision>
  <dcterms:created xsi:type="dcterms:W3CDTF">2020-11-29T17:57:00Z</dcterms:created>
  <dcterms:modified xsi:type="dcterms:W3CDTF">2020-11-29T17:58:29Z</dcterms:modified>
</cp:coreProperties>
</file>