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94660"/>
  </p:normalViewPr>
  <p:slideViewPr>
    <p:cSldViewPr snapToGrid="0">
      <p:cViewPr>
        <p:scale>
          <a:sx n="50" d="100"/>
          <a:sy n="50" d="100"/>
        </p:scale>
        <p:origin x="1241" y="6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538ED98-AC7F-4346-B807-46B17B7398A0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DA3A62-1F13-4695-A469-72548AF138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716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ED98-AC7F-4346-B807-46B17B7398A0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3A62-1F13-4695-A469-72548AF138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62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ED98-AC7F-4346-B807-46B17B7398A0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3A62-1F13-4695-A469-72548AF138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16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ED98-AC7F-4346-B807-46B17B7398A0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3A62-1F13-4695-A469-72548AF138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435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38ED98-AC7F-4346-B807-46B17B7398A0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3DA3A62-1F13-4695-A469-72548AF138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3097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ED98-AC7F-4346-B807-46B17B7398A0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3A62-1F13-4695-A469-72548AF138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441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ED98-AC7F-4346-B807-46B17B7398A0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3A62-1F13-4695-A469-72548AF138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54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ED98-AC7F-4346-B807-46B17B7398A0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3A62-1F13-4695-A469-72548AF138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0281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ED98-AC7F-4346-B807-46B17B7398A0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3A62-1F13-4695-A469-72548AF138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4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ED98-AC7F-4346-B807-46B17B7398A0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sv-S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3A62-1F13-4695-A469-72548AF138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852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38ED98-AC7F-4346-B807-46B17B7398A0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3A62-1F13-4695-A469-72548AF1389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070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38ED98-AC7F-4346-B807-46B17B7398A0}" type="datetimeFigureOut">
              <a:rPr lang="sv-SE" smtClean="0"/>
              <a:t>2020-11-01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DA3A62-1F13-4695-A469-72548AF138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725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33E665-6FCF-4E64-B2FB-D18A2EC539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Matildas dag</a:t>
            </a:r>
          </a:p>
        </p:txBody>
      </p:sp>
    </p:spTree>
    <p:extLst>
      <p:ext uri="{BB962C8B-B14F-4D97-AF65-F5344CB8AC3E}">
        <p14:creationId xmlns:p14="http://schemas.microsoft.com/office/powerpoint/2010/main" val="239813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4321F3-32AA-4012-9A45-E535FEED9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3600" b="1" dirty="0"/>
              <a:t>Hur vaknar du?</a:t>
            </a: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D8E1AD9B-12FF-45E7-B7FF-CB3306B6B74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4" b="10554"/>
          <a:stretch>
            <a:fillRect/>
          </a:stretch>
        </p:blipFill>
        <p:spPr>
          <a:xfrm>
            <a:off x="1052513" y="816722"/>
            <a:ext cx="6983538" cy="522455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9CA82C-652C-4E85-A94B-6BB5EDB71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2782318"/>
            <a:ext cx="2432304" cy="3005833"/>
          </a:xfrm>
        </p:spPr>
        <p:txBody>
          <a:bodyPr>
            <a:normAutofit/>
          </a:bodyPr>
          <a:lstStyle/>
          <a:p>
            <a:r>
              <a:rPr lang="sv-SE" sz="2400" dirty="0"/>
              <a:t>Jag vaknar klockan 7.30 på morgonen, när min mamma väcker mig.</a:t>
            </a:r>
          </a:p>
        </p:txBody>
      </p:sp>
    </p:spTree>
    <p:extLst>
      <p:ext uri="{BB962C8B-B14F-4D97-AF65-F5344CB8AC3E}">
        <p14:creationId xmlns:p14="http://schemas.microsoft.com/office/powerpoint/2010/main" val="343431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73B22F-8EA7-427A-AE9C-368425DA4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Vilka kläder väljer du?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A5DD0F-FAE2-4B7B-9DF2-3E5B43789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2967258"/>
            <a:ext cx="2432304" cy="2820894"/>
          </a:xfrm>
        </p:spPr>
        <p:txBody>
          <a:bodyPr>
            <a:normAutofit/>
          </a:bodyPr>
          <a:lstStyle/>
          <a:p>
            <a:r>
              <a:rPr lang="sv-SE" sz="2400" dirty="0"/>
              <a:t>Jag väljer vanliga kläder, som jag tycker är sköna att ha på sig och fina att se på.</a:t>
            </a:r>
          </a:p>
        </p:txBody>
      </p:sp>
      <p:pic>
        <p:nvPicPr>
          <p:cNvPr id="34" name="Platshållare för bild 33">
            <a:extLst>
              <a:ext uri="{FF2B5EF4-FFF2-40B4-BE49-F238E27FC236}">
                <a16:creationId xmlns:a16="http://schemas.microsoft.com/office/drawing/2014/main" id="{CFEE3296-648E-48F7-B63E-1310540664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" t="6908" r="-357" b="34"/>
          <a:stretch/>
        </p:blipFill>
        <p:spPr>
          <a:xfrm>
            <a:off x="1518505" y="1"/>
            <a:ext cx="4894406" cy="6832628"/>
          </a:xfrm>
        </p:spPr>
      </p:pic>
    </p:spTree>
    <p:extLst>
      <p:ext uri="{BB962C8B-B14F-4D97-AF65-F5344CB8AC3E}">
        <p14:creationId xmlns:p14="http://schemas.microsoft.com/office/powerpoint/2010/main" val="362025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3B3D10-E10C-4DB2-B345-D0722C14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Vad äter du till frukost?</a:t>
            </a: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4C1EA740-8342-4E30-AFD6-FB938542D8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" b="22848"/>
          <a:stretch/>
        </p:blipFill>
        <p:spPr>
          <a:xfrm>
            <a:off x="1302118" y="207951"/>
            <a:ext cx="6327975" cy="644209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E73F5E-75C6-4ADA-9135-D282E97C6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2640254"/>
            <a:ext cx="2432304" cy="3147898"/>
          </a:xfrm>
        </p:spPr>
        <p:txBody>
          <a:bodyPr>
            <a:normAutofit/>
          </a:bodyPr>
          <a:lstStyle/>
          <a:p>
            <a:r>
              <a:rPr lang="sv-SE" sz="2400" dirty="0"/>
              <a:t>Jag äter flingor till frukost och ibland äter jag en croissant. Mina favorit-flingor är </a:t>
            </a:r>
            <a:r>
              <a:rPr lang="sv-SE" sz="2400" dirty="0" err="1"/>
              <a:t>Chocapic</a:t>
            </a:r>
            <a:r>
              <a:rPr lang="sv-S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15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011284-BFBE-4973-BD64-F47B23D21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Hur tar du dig till skolan?</a:t>
            </a: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FEDC9BE5-2BA6-4867-9BB0-BB29B9743D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t="744" r="4099" b="4853"/>
          <a:stretch/>
        </p:blipFill>
        <p:spPr>
          <a:xfrm>
            <a:off x="2079438" y="189000"/>
            <a:ext cx="4016562" cy="6480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D1AF891-FF2B-43F9-A4CA-6AA2F2015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2785588"/>
            <a:ext cx="2432304" cy="3002563"/>
          </a:xfrm>
        </p:spPr>
        <p:txBody>
          <a:bodyPr>
            <a:normAutofit/>
          </a:bodyPr>
          <a:lstStyle/>
          <a:p>
            <a:r>
              <a:rPr lang="sv-SE" sz="2400" dirty="0"/>
              <a:t>Jag går till skolan för att jag bor så nära.</a:t>
            </a:r>
          </a:p>
        </p:txBody>
      </p:sp>
    </p:spTree>
    <p:extLst>
      <p:ext uri="{BB962C8B-B14F-4D97-AF65-F5344CB8AC3E}">
        <p14:creationId xmlns:p14="http://schemas.microsoft.com/office/powerpoint/2010/main" val="254828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2B105C-76AB-47D6-B2EE-A1996FB4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3504"/>
            <a:ext cx="2613660" cy="1645920"/>
          </a:xfrm>
        </p:spPr>
        <p:txBody>
          <a:bodyPr/>
          <a:lstStyle/>
          <a:p>
            <a:r>
              <a:rPr lang="sv-SE" sz="3600" dirty="0"/>
              <a:t>Vad gör du framför skärmen?</a:t>
            </a: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529396B9-593D-4417-B4BF-EC95EB4A85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8730" r="918" b="8552"/>
          <a:stretch/>
        </p:blipFill>
        <p:spPr>
          <a:xfrm>
            <a:off x="2276917" y="155932"/>
            <a:ext cx="5176889" cy="654613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85551D-F91B-4EFC-B4FE-1C303B241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3166034"/>
            <a:ext cx="2613660" cy="3147898"/>
          </a:xfrm>
        </p:spPr>
        <p:txBody>
          <a:bodyPr>
            <a:normAutofit/>
          </a:bodyPr>
          <a:lstStyle/>
          <a:p>
            <a:r>
              <a:rPr lang="sv-SE" sz="2400" dirty="0"/>
              <a:t>Jag tittar på YouTube-videos och skickar meddelanden till mina vänner.</a:t>
            </a:r>
          </a:p>
        </p:txBody>
      </p:sp>
    </p:spTree>
    <p:extLst>
      <p:ext uri="{BB962C8B-B14F-4D97-AF65-F5344CB8AC3E}">
        <p14:creationId xmlns:p14="http://schemas.microsoft.com/office/powerpoint/2010/main" val="88880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415E7C-3B12-48B8-9E07-9A53FE7E2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Vad gör du efter skolan?</a:t>
            </a: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372148D1-1A3F-45FB-98BA-1083C68499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" b="10324"/>
          <a:stretch/>
        </p:blipFill>
        <p:spPr>
          <a:xfrm>
            <a:off x="2286007" y="117000"/>
            <a:ext cx="5062116" cy="6624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8369AE-45C3-46E5-918E-7DC0A3B2C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98280" y="2727960"/>
            <a:ext cx="2956560" cy="3756660"/>
          </a:xfrm>
        </p:spPr>
        <p:txBody>
          <a:bodyPr>
            <a:normAutofit/>
          </a:bodyPr>
          <a:lstStyle/>
          <a:p>
            <a:r>
              <a:rPr lang="sv-SE" sz="2400" dirty="0"/>
              <a:t>Allra först gör jag läxan, sedan slappar jag. På onsdagar har jag </a:t>
            </a:r>
            <a:r>
              <a:rPr lang="sv-SE" sz="2400" dirty="0" err="1"/>
              <a:t>ballet</a:t>
            </a:r>
            <a:r>
              <a:rPr lang="sv-SE" sz="2400" dirty="0"/>
              <a:t> och på fredagar spelar jag tennis. På helgen är det fotbollsträning.</a:t>
            </a:r>
          </a:p>
        </p:txBody>
      </p:sp>
    </p:spTree>
    <p:extLst>
      <p:ext uri="{BB962C8B-B14F-4D97-AF65-F5344CB8AC3E}">
        <p14:creationId xmlns:p14="http://schemas.microsoft.com/office/powerpoint/2010/main" val="4294695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A2B68-8B00-4CAA-88B3-0E03BF7AA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Hjälper du till hemma?</a:t>
            </a: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9F223B22-1D77-490C-82D3-08207ED5B7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" b="1997"/>
          <a:stretch/>
        </p:blipFill>
        <p:spPr>
          <a:xfrm>
            <a:off x="2918466" y="81000"/>
            <a:ext cx="4050639" cy="6696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96293F-E1C0-4D7C-932A-0D263FB1C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99042" y="2849880"/>
            <a:ext cx="2827020" cy="3006852"/>
          </a:xfrm>
        </p:spPr>
        <p:txBody>
          <a:bodyPr>
            <a:normAutofit/>
          </a:bodyPr>
          <a:lstStyle/>
          <a:p>
            <a:r>
              <a:rPr lang="sv-SE" sz="2400" dirty="0"/>
              <a:t>Jag brukar duka, dammsuga och moppa. Ibland lagar jag mat, till exempel pizza, kladdkaka och quiche.</a:t>
            </a:r>
          </a:p>
        </p:txBody>
      </p:sp>
    </p:spTree>
    <p:extLst>
      <p:ext uri="{BB962C8B-B14F-4D97-AF65-F5344CB8AC3E}">
        <p14:creationId xmlns:p14="http://schemas.microsoft.com/office/powerpoint/2010/main" val="98110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16DC5D-7512-4F01-BF53-35D37FEDC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400556"/>
          </a:xfrm>
        </p:spPr>
        <p:txBody>
          <a:bodyPr/>
          <a:lstStyle/>
          <a:p>
            <a:r>
              <a:rPr lang="sv-SE" dirty="0"/>
              <a:t>Vem umgås du med?</a:t>
            </a: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3F3B3096-77D7-455C-9D13-3DC1675CDD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8" b="13278"/>
          <a:stretch>
            <a:fillRect/>
          </a:stretch>
        </p:blipFill>
        <p:spPr>
          <a:xfrm>
            <a:off x="1546861" y="1152144"/>
            <a:ext cx="5630099" cy="4212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6205D8-F9E8-480A-AFE4-B93CA0FE9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Jag umgås med mina vänner Emma </a:t>
            </a:r>
            <a:r>
              <a:rPr lang="sv-SE" sz="2400" dirty="0" err="1"/>
              <a:t>Carlotta</a:t>
            </a:r>
            <a:r>
              <a:rPr lang="sv-SE" sz="2400" dirty="0"/>
              <a:t> och </a:t>
            </a:r>
            <a:r>
              <a:rPr lang="sv-SE" sz="2400" dirty="0" err="1"/>
              <a:t>Gulia</a:t>
            </a:r>
            <a:r>
              <a:rPr lang="sv-SE" sz="2400" dirty="0"/>
              <a:t>. Vi går i samma franska klass.</a:t>
            </a:r>
          </a:p>
        </p:txBody>
      </p:sp>
    </p:spTree>
    <p:extLst>
      <p:ext uri="{BB962C8B-B14F-4D97-AF65-F5344CB8AC3E}">
        <p14:creationId xmlns:p14="http://schemas.microsoft.com/office/powerpoint/2010/main" val="2695527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169</TotalTime>
  <Words>184</Words>
  <Application>Microsoft Office PowerPoint</Application>
  <PresentationFormat>Bredbild</PresentationFormat>
  <Paragraphs>17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2" baseType="lpstr">
      <vt:lpstr>Century Gothic</vt:lpstr>
      <vt:lpstr>Garamond</vt:lpstr>
      <vt:lpstr>Savon</vt:lpstr>
      <vt:lpstr>Matildas dag</vt:lpstr>
      <vt:lpstr>Hur vaknar du?</vt:lpstr>
      <vt:lpstr>Vilka kläder väljer du?</vt:lpstr>
      <vt:lpstr>Vad äter du till frukost?</vt:lpstr>
      <vt:lpstr>Hur tar du dig till skolan?</vt:lpstr>
      <vt:lpstr>Vad gör du framför skärmen?</vt:lpstr>
      <vt:lpstr>Vad gör du efter skolan?</vt:lpstr>
      <vt:lpstr>Hjälper du till hemma?</vt:lpstr>
      <vt:lpstr>Vem umgås du med?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Matildas dag</dc:title>
  <dc:creator>Anna Lönnqvist</dc:creator>
  <cp:lastModifiedBy>Anna Lönnqvist</cp:lastModifiedBy>
  <cp:revision>14</cp:revision>
  <dcterms:created xsi:type="dcterms:W3CDTF">2020-10-30T16:09:07Z</dcterms:created>
  <dcterms:modified xsi:type="dcterms:W3CDTF">2020-11-01T16:04:20Z</dcterms:modified>
</cp:coreProperties>
</file>