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814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6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44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05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18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0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80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49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5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23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75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09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0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7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1B4B70-9FCC-4BB4-B802-1B624A2BA5AF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83BC57-7292-4907-88ED-FF2AE3BCC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585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3103A-F60D-4FDE-854E-53EC9B603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7200" dirty="0"/>
              <a:t>Axels </a:t>
            </a:r>
            <a:r>
              <a:rPr lang="sv-SE" sz="7200" dirty="0" err="1"/>
              <a:t>DAg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293981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7D2BB-5B91-43BE-B9C6-586F3DF1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Hur vaknar du?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B28842F-9994-4DA3-8969-20559B86C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89" y="609600"/>
            <a:ext cx="4275247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9E32D2-68D4-4E05-9744-A23877A4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624263"/>
            <a:ext cx="3680885" cy="1650470"/>
          </a:xfrm>
        </p:spPr>
        <p:txBody>
          <a:bodyPr>
            <a:normAutofit/>
          </a:bodyPr>
          <a:lstStyle/>
          <a:p>
            <a:r>
              <a:rPr lang="sv-SE" sz="2400" dirty="0"/>
              <a:t>Min mamma väcker mig klockan 7.30.</a:t>
            </a:r>
          </a:p>
        </p:txBody>
      </p:sp>
    </p:spTree>
    <p:extLst>
      <p:ext uri="{BB962C8B-B14F-4D97-AF65-F5344CB8AC3E}">
        <p14:creationId xmlns:p14="http://schemas.microsoft.com/office/powerpoint/2010/main" val="291539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DFE7D-E9F8-4380-8632-1370A8E9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Vilka kläder väljer du?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39D1501-33D0-418D-BB3B-365BF226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8" y="609600"/>
            <a:ext cx="4178709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EDC1C8-ED51-4996-91BF-BEA40EB6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590925"/>
            <a:ext cx="3680885" cy="1683808"/>
          </a:xfrm>
        </p:spPr>
        <p:txBody>
          <a:bodyPr/>
          <a:lstStyle/>
          <a:p>
            <a:r>
              <a:rPr lang="sv-SE" sz="2400" dirty="0"/>
              <a:t>Jag väljer oftast jeans och en T-shirt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2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31AFF-5A84-4854-9E66-A618B298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4333"/>
            <a:ext cx="3719513" cy="826030"/>
          </a:xfrm>
        </p:spPr>
        <p:txBody>
          <a:bodyPr/>
          <a:lstStyle/>
          <a:p>
            <a:r>
              <a:rPr lang="sv-SE" dirty="0"/>
              <a:t>Vad äter du till frukost?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13E028F-8D8D-49ED-8461-134873D20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59214"/>
            <a:ext cx="6169025" cy="468237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850031-D8F0-4C15-9AC4-E4C539E84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Jag brukar äta en macka, fast ibland äter jag flingor. </a:t>
            </a:r>
          </a:p>
        </p:txBody>
      </p:sp>
    </p:spTree>
    <p:extLst>
      <p:ext uri="{BB962C8B-B14F-4D97-AF65-F5344CB8AC3E}">
        <p14:creationId xmlns:p14="http://schemas.microsoft.com/office/powerpoint/2010/main" val="156809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527B3-5226-48AE-9BEF-CF54CAEA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00214"/>
            <a:ext cx="3680885" cy="1276349"/>
          </a:xfrm>
        </p:spPr>
        <p:txBody>
          <a:bodyPr/>
          <a:lstStyle/>
          <a:p>
            <a:r>
              <a:rPr lang="sv-SE" dirty="0"/>
              <a:t>Hur tar du dig till skolan?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409CEC3-6818-4ACE-B4FF-6CA4637EE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2" y="609600"/>
            <a:ext cx="3454400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ED83D5-4037-472A-B866-BA74319E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Jag går till skolan eftersom vårt hus ligger väldigt nära.</a:t>
            </a:r>
          </a:p>
        </p:txBody>
      </p:sp>
    </p:spTree>
    <p:extLst>
      <p:ext uri="{BB962C8B-B14F-4D97-AF65-F5344CB8AC3E}">
        <p14:creationId xmlns:p14="http://schemas.microsoft.com/office/powerpoint/2010/main" val="169960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A4E1F2-1E1B-4FF1-B84E-3FE7F80D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011767"/>
          </a:xfrm>
        </p:spPr>
        <p:txBody>
          <a:bodyPr/>
          <a:lstStyle/>
          <a:p>
            <a:r>
              <a:rPr lang="sv-SE" dirty="0"/>
              <a:t>Vad gör du framför skärmen?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8271A26-6CD3-450C-B1E5-DDE5D473D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26" y="609600"/>
            <a:ext cx="5719172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E43D6D-B4A7-4E7B-83F1-777106FCA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Jag spelar </a:t>
            </a:r>
            <a:r>
              <a:rPr lang="sv-SE" dirty="0" err="1"/>
              <a:t>TV-spel</a:t>
            </a:r>
            <a:r>
              <a:rPr lang="sv-SE" dirty="0"/>
              <a:t> på Nintendo Switch och Playstation 4. Mina favoritspel är </a:t>
            </a:r>
            <a:r>
              <a:rPr lang="sv-SE" dirty="0" err="1"/>
              <a:t>Fortnite</a:t>
            </a:r>
            <a:r>
              <a:rPr lang="sv-SE" dirty="0"/>
              <a:t> och </a:t>
            </a:r>
            <a:r>
              <a:rPr lang="sv-SE" dirty="0" err="1"/>
              <a:t>Minecraft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4EAF1-1B37-4736-ACA1-F2F99887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049867"/>
          </a:xfrm>
        </p:spPr>
        <p:txBody>
          <a:bodyPr/>
          <a:lstStyle/>
          <a:p>
            <a:r>
              <a:rPr lang="sv-SE" dirty="0"/>
              <a:t>Vad gör du efter skolan?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C069456-8BA2-4DC7-9DFA-62DD01E6C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45" y="609600"/>
            <a:ext cx="3812335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1BBFBA-AD32-459B-AD6E-B233E91CF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Jag gör läxorna och sedan spelar jag. På måndag och onsdag tränar jag fotboll med F.C Saint Germain. På tisdag spelar jag tennis efter skolan. </a:t>
            </a:r>
          </a:p>
        </p:txBody>
      </p:sp>
    </p:spTree>
    <p:extLst>
      <p:ext uri="{BB962C8B-B14F-4D97-AF65-F5344CB8AC3E}">
        <p14:creationId xmlns:p14="http://schemas.microsoft.com/office/powerpoint/2010/main" val="84848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C8B9E0-6526-4107-8BC3-3A81EA1A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830792"/>
          </a:xfrm>
        </p:spPr>
        <p:txBody>
          <a:bodyPr/>
          <a:lstStyle/>
          <a:p>
            <a:r>
              <a:rPr lang="sv-SE" dirty="0"/>
              <a:t>Hjälper du till hemma?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8EB9D89-5F8C-485B-BE1C-F0C1392F3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75" y="609600"/>
            <a:ext cx="3763874" cy="5181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8741CB-1502-4D68-B89C-C89A93889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Jag hjälper till med att duka och att laga mat. Ofta gör jag salladsdressing och ibland gör jag en quiche eller en kladdkaka.</a:t>
            </a:r>
          </a:p>
        </p:txBody>
      </p:sp>
    </p:spTree>
    <p:extLst>
      <p:ext uri="{BB962C8B-B14F-4D97-AF65-F5344CB8AC3E}">
        <p14:creationId xmlns:p14="http://schemas.microsoft.com/office/powerpoint/2010/main" val="333792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62271-EBF8-4038-AFF8-FDB50E9E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702205"/>
          </a:xfrm>
        </p:spPr>
        <p:txBody>
          <a:bodyPr/>
          <a:lstStyle/>
          <a:p>
            <a:r>
              <a:rPr lang="sv-SE" dirty="0" err="1"/>
              <a:t>vEm</a:t>
            </a:r>
            <a:r>
              <a:rPr lang="sv-SE" dirty="0"/>
              <a:t> umgås du med?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FE12D99-EAF6-47FB-AA08-B34F49C0A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2934"/>
            <a:ext cx="6169025" cy="211493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DC035F-6A20-4294-8F7D-9D2EFD07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Jag umgås med mina kompisar. Här ser ni några av dem på detta gamla klassfoto.</a:t>
            </a:r>
          </a:p>
        </p:txBody>
      </p:sp>
    </p:spTree>
    <p:extLst>
      <p:ext uri="{BB962C8B-B14F-4D97-AF65-F5344CB8AC3E}">
        <p14:creationId xmlns:p14="http://schemas.microsoft.com/office/powerpoint/2010/main" val="147595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28</TotalTime>
  <Words>173</Words>
  <Application>Microsoft Office PowerPoint</Application>
  <PresentationFormat>Bredbild</PresentationFormat>
  <Paragraphs>17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Himmel</vt:lpstr>
      <vt:lpstr>Axels DAg</vt:lpstr>
      <vt:lpstr>Hur vaknar du?</vt:lpstr>
      <vt:lpstr>Vilka kläder väljer du?</vt:lpstr>
      <vt:lpstr>Vad äter du till frukost?</vt:lpstr>
      <vt:lpstr>Hur tar du dig till skolan?</vt:lpstr>
      <vt:lpstr>Vad gör du framför skärmen?</vt:lpstr>
      <vt:lpstr>Vad gör du efter skolan?</vt:lpstr>
      <vt:lpstr>Hjälper du till hemma?</vt:lpstr>
      <vt:lpstr>vEm umgås du med?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Axels DAg</dc:title>
  <dc:creator>Anna Lönnqvist</dc:creator>
  <cp:lastModifiedBy>Anna Lönnqvist</cp:lastModifiedBy>
  <cp:revision>8</cp:revision>
  <dcterms:created xsi:type="dcterms:W3CDTF">2020-11-01T14:48:02Z</dcterms:created>
  <dcterms:modified xsi:type="dcterms:W3CDTF">2020-11-01T15:16:14Z</dcterms:modified>
</cp:coreProperties>
</file>