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BCA2D-7F03-4319-8075-3DCA95DBA8E4}" v="615" dt="2022-12-01T08:33:50.316"/>
    <p1510:client id="{BEB19B17-82F8-404A-877D-BD48AD7AB7A9}" v="341" dt="2022-12-05T07:45:45.855"/>
    <p1510:client id="{CBD0335B-322D-48B2-86BE-91B74740F1FC}" v="113" dt="2022-12-07T09:30:27.5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1D114-66A5-4DA0-BA06-38DB0288300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1_2" csCatId="accent1" phldr="1"/>
      <dgm:spPr/>
      <dgm:t>
        <a:bodyPr/>
        <a:lstStyle/>
        <a:p>
          <a:endParaRPr lang="en-US"/>
        </a:p>
      </dgm:t>
    </dgm:pt>
    <dgm:pt modelId="{6CF961C4-CFC3-465D-AEEA-15475FB32FA3}">
      <dgm:prSet/>
      <dgm:spPr/>
      <dgm:t>
        <a:bodyPr/>
        <a:lstStyle/>
        <a:p>
          <a:pPr>
            <a:defRPr cap="all"/>
          </a:pPr>
          <a:r>
            <a:rPr lang="en-US" dirty="0"/>
            <a:t>Mitt alarm </a:t>
          </a:r>
          <a:r>
            <a:rPr lang="en-US" dirty="0" err="1"/>
            <a:t>går</a:t>
          </a:r>
          <a:r>
            <a:rPr lang="en-US" dirty="0"/>
            <a:t> 06:15 </a:t>
          </a:r>
          <a:r>
            <a:rPr lang="en-US" dirty="0" err="1">
              <a:latin typeface="Calibri Light" panose="020F0302020204030204"/>
            </a:rPr>
            <a:t>och</a:t>
          </a:r>
          <a:r>
            <a:rPr lang="en-US" dirty="0"/>
            <a:t> </a:t>
          </a:r>
          <a:r>
            <a:rPr lang="en-US" dirty="0" err="1"/>
            <a:t>så</a:t>
          </a:r>
          <a:r>
            <a:rPr lang="en-US" dirty="0"/>
            <a:t> </a:t>
          </a:r>
          <a:r>
            <a:rPr lang="en-US" dirty="0" err="1"/>
            <a:t>znosar</a:t>
          </a:r>
          <a:r>
            <a:rPr lang="en-US" dirty="0"/>
            <a:t> jag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gång</a:t>
          </a:r>
          <a:r>
            <a:rPr lang="en-US" dirty="0"/>
            <a:t> </a:t>
          </a:r>
        </a:p>
      </dgm:t>
    </dgm:pt>
    <dgm:pt modelId="{6354C369-F4DF-4B4A-BE3A-7F8F04A2DA55}" type="parTrans" cxnId="{6C613266-8F46-43C2-BF5F-3177A1793822}">
      <dgm:prSet/>
      <dgm:spPr/>
      <dgm:t>
        <a:bodyPr/>
        <a:lstStyle/>
        <a:p>
          <a:endParaRPr lang="en-US"/>
        </a:p>
      </dgm:t>
    </dgm:pt>
    <dgm:pt modelId="{489E0C2E-2436-40A9-9460-F4C71E576F8F}" type="sibTrans" cxnId="{6C613266-8F46-43C2-BF5F-3177A1793822}">
      <dgm:prSet/>
      <dgm:spPr/>
      <dgm:t>
        <a:bodyPr/>
        <a:lstStyle/>
        <a:p>
          <a:endParaRPr lang="en-US"/>
        </a:p>
      </dgm:t>
    </dgm:pt>
    <dgm:pt modelId="{4D6C7DCB-9D4F-47F4-8467-4E171F7902B3}">
      <dgm:prSet/>
      <dgm:spPr/>
      <dgm:t>
        <a:bodyPr/>
        <a:lstStyle/>
        <a:p>
          <a:pPr>
            <a:defRPr cap="all"/>
          </a:pPr>
          <a:r>
            <a:rPr lang="en-US" dirty="0"/>
            <a:t>Jag </a:t>
          </a:r>
          <a:r>
            <a:rPr lang="en-US" dirty="0" err="1"/>
            <a:t>klär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mig</a:t>
          </a:r>
          <a:r>
            <a:rPr lang="en-US" dirty="0"/>
            <a:t> </a:t>
          </a:r>
          <a:r>
            <a:rPr lang="en-US" dirty="0" err="1"/>
            <a:t>kläder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sedan </a:t>
          </a:r>
          <a:r>
            <a:rPr lang="en-US" dirty="0" err="1"/>
            <a:t>går</a:t>
          </a:r>
          <a:r>
            <a:rPr lang="en-US" dirty="0"/>
            <a:t> jag </a:t>
          </a:r>
          <a:r>
            <a:rPr lang="en-US" dirty="0" err="1"/>
            <a:t>på</a:t>
          </a:r>
          <a:r>
            <a:rPr lang="en-US" dirty="0"/>
            <a:t> toa</a:t>
          </a:r>
        </a:p>
      </dgm:t>
    </dgm:pt>
    <dgm:pt modelId="{707B3C49-F190-4040-9352-10B7EE1A3816}" type="parTrans" cxnId="{8DC1F1D4-3ABB-438C-9D12-A2CFD6FCDDBE}">
      <dgm:prSet/>
      <dgm:spPr/>
      <dgm:t>
        <a:bodyPr/>
        <a:lstStyle/>
        <a:p>
          <a:endParaRPr lang="en-US"/>
        </a:p>
      </dgm:t>
    </dgm:pt>
    <dgm:pt modelId="{EB557E57-9032-4D64-8310-2DB1E7E70F37}" type="sibTrans" cxnId="{8DC1F1D4-3ABB-438C-9D12-A2CFD6FCDDBE}">
      <dgm:prSet/>
      <dgm:spPr/>
      <dgm:t>
        <a:bodyPr/>
        <a:lstStyle/>
        <a:p>
          <a:endParaRPr lang="en-US"/>
        </a:p>
      </dgm:t>
    </dgm:pt>
    <dgm:pt modelId="{4CACBED6-8AF2-4490-827A-75EDA441426E}">
      <dgm:prSet/>
      <dgm:spPr/>
      <dgm:t>
        <a:bodyPr/>
        <a:lstStyle/>
        <a:p>
          <a:pPr>
            <a:defRPr cap="all"/>
          </a:pPr>
          <a:r>
            <a:rPr lang="en-US" dirty="0"/>
            <a:t>Jag </a:t>
          </a:r>
          <a:r>
            <a:rPr lang="en-US" dirty="0" err="1"/>
            <a:t>äter</a:t>
          </a:r>
          <a:r>
            <a:rPr lang="en-US" dirty="0"/>
            <a:t> </a:t>
          </a:r>
          <a:r>
            <a:rPr lang="en-US" dirty="0" err="1"/>
            <a:t>youghurt</a:t>
          </a:r>
          <a:r>
            <a:rPr lang="en-US" dirty="0"/>
            <a:t> med </a:t>
          </a:r>
          <a:r>
            <a:rPr lang="en-US" dirty="0" err="1">
              <a:latin typeface="Calibri Light" panose="020F0302020204030204"/>
            </a:rPr>
            <a:t>musli</a:t>
          </a:r>
          <a:r>
            <a:rPr lang="en-US" dirty="0"/>
            <a:t> </a:t>
          </a:r>
          <a:r>
            <a:rPr lang="en-US" dirty="0" err="1"/>
            <a:t>eller</a:t>
          </a:r>
          <a:r>
            <a:rPr lang="en-US" dirty="0"/>
            <a:t> </a:t>
          </a:r>
          <a:r>
            <a:rPr lang="en-US" dirty="0" err="1"/>
            <a:t>limpa</a:t>
          </a:r>
          <a:r>
            <a:rPr lang="en-US" dirty="0"/>
            <a:t> med </a:t>
          </a:r>
          <a:r>
            <a:rPr lang="en-US" dirty="0" err="1"/>
            <a:t>smör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salami</a:t>
          </a:r>
        </a:p>
      </dgm:t>
    </dgm:pt>
    <dgm:pt modelId="{E748805E-582B-4B00-8BD0-21607B80F808}" type="parTrans" cxnId="{E2AC80C3-DB6A-4DAD-8F46-D98F2ECFB6B4}">
      <dgm:prSet/>
      <dgm:spPr/>
      <dgm:t>
        <a:bodyPr/>
        <a:lstStyle/>
        <a:p>
          <a:endParaRPr lang="en-US"/>
        </a:p>
      </dgm:t>
    </dgm:pt>
    <dgm:pt modelId="{6B3D0B12-1661-4CD3-8908-BAEA99371C39}" type="sibTrans" cxnId="{E2AC80C3-DB6A-4DAD-8F46-D98F2ECFB6B4}">
      <dgm:prSet/>
      <dgm:spPr/>
      <dgm:t>
        <a:bodyPr/>
        <a:lstStyle/>
        <a:p>
          <a:endParaRPr lang="en-US"/>
        </a:p>
      </dgm:t>
    </dgm:pt>
    <dgm:pt modelId="{ABD27FF2-23E5-4013-A999-4C1967D9F881}">
      <dgm:prSet/>
      <dgm:spPr/>
      <dgm:t>
        <a:bodyPr/>
        <a:lstStyle/>
        <a:p>
          <a:pPr>
            <a:defRPr cap="all"/>
          </a:pPr>
          <a:r>
            <a:rPr lang="en-US" dirty="0"/>
            <a:t>Jag </a:t>
          </a:r>
          <a:r>
            <a:rPr lang="en-US" dirty="0" err="1"/>
            <a:t>packar</a:t>
          </a:r>
          <a:r>
            <a:rPr lang="en-US" dirty="0"/>
            <a:t> min </a:t>
          </a:r>
          <a:r>
            <a:rPr lang="en-US" dirty="0" err="1"/>
            <a:t>väska</a:t>
          </a:r>
          <a:r>
            <a:rPr lang="en-US" dirty="0"/>
            <a:t> med </a:t>
          </a:r>
          <a:r>
            <a:rPr lang="en-US" dirty="0" err="1"/>
            <a:t>melis</a:t>
          </a:r>
        </a:p>
      </dgm:t>
    </dgm:pt>
    <dgm:pt modelId="{87DE9C18-1F37-4D2D-9473-11D7175D8E0A}" type="parTrans" cxnId="{4F96698C-401B-4BB9-A9EC-3697CFE3995E}">
      <dgm:prSet/>
      <dgm:spPr/>
      <dgm:t>
        <a:bodyPr/>
        <a:lstStyle/>
        <a:p>
          <a:endParaRPr lang="en-US"/>
        </a:p>
      </dgm:t>
    </dgm:pt>
    <dgm:pt modelId="{C151C754-B701-414A-B1D8-E098124437F5}" type="sibTrans" cxnId="{4F96698C-401B-4BB9-A9EC-3697CFE3995E}">
      <dgm:prSet/>
      <dgm:spPr/>
      <dgm:t>
        <a:bodyPr/>
        <a:lstStyle/>
        <a:p>
          <a:endParaRPr lang="en-US"/>
        </a:p>
      </dgm:t>
    </dgm:pt>
    <dgm:pt modelId="{FD7D49AB-3F6D-4BA1-B188-9C73DE3FC65C}" type="pres">
      <dgm:prSet presAssocID="{0EB1D114-66A5-4DA0-BA06-38DB0288300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D76608FB-2957-4C2C-8987-D8109D747431}" type="pres">
      <dgm:prSet presAssocID="{6CF961C4-CFC3-465D-AEEA-15475FB32FA3}" presName="compNode" presStyleCnt="0"/>
      <dgm:spPr/>
    </dgm:pt>
    <dgm:pt modelId="{5439E02B-12C8-4D2F-8CA1-B275400AB4F6}" type="pres">
      <dgm:prSet presAssocID="{6CF961C4-CFC3-465D-AEEA-15475FB32FA3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BCF60EB-C14E-4C81-A52A-45B07EFE86A7}" type="pres">
      <dgm:prSet presAssocID="{6CF961C4-CFC3-465D-AEEA-15475FB32FA3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Klocka"/>
        </a:ext>
      </dgm:extLst>
    </dgm:pt>
    <dgm:pt modelId="{E0E95950-3CBF-4F57-89D0-B92CFFDE5ED0}" type="pres">
      <dgm:prSet presAssocID="{6CF961C4-CFC3-465D-AEEA-15475FB32FA3}" presName="spaceRect" presStyleCnt="0"/>
      <dgm:spPr/>
    </dgm:pt>
    <dgm:pt modelId="{5CDAF775-3F61-4EE4-A274-7AF6EAF0EB8F}" type="pres">
      <dgm:prSet presAssocID="{6CF961C4-CFC3-465D-AEEA-15475FB32FA3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v-SE"/>
        </a:p>
      </dgm:t>
    </dgm:pt>
    <dgm:pt modelId="{A7F71E54-7484-43E7-9FAB-E24318D31375}" type="pres">
      <dgm:prSet presAssocID="{489E0C2E-2436-40A9-9460-F4C71E576F8F}" presName="sibTrans" presStyleCnt="0"/>
      <dgm:spPr/>
    </dgm:pt>
    <dgm:pt modelId="{E653986F-FFBD-43E6-A507-DB68BA5E59F1}" type="pres">
      <dgm:prSet presAssocID="{4D6C7DCB-9D4F-47F4-8467-4E171F7902B3}" presName="compNode" presStyleCnt="0"/>
      <dgm:spPr/>
    </dgm:pt>
    <dgm:pt modelId="{E5F46A1C-3B82-4771-B2DB-F0080DB8F432}" type="pres">
      <dgm:prSet presAssocID="{4D6C7DCB-9D4F-47F4-8467-4E171F7902B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7A3A780-F5EA-4230-B06B-7B4CC884677A}" type="pres">
      <dgm:prSet presAssocID="{4D6C7DCB-9D4F-47F4-8467-4E171F7902B3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Klänning"/>
        </a:ext>
      </dgm:extLst>
    </dgm:pt>
    <dgm:pt modelId="{2EEE59D5-2E20-48B9-9209-4773D04A7F6D}" type="pres">
      <dgm:prSet presAssocID="{4D6C7DCB-9D4F-47F4-8467-4E171F7902B3}" presName="spaceRect" presStyleCnt="0"/>
      <dgm:spPr/>
    </dgm:pt>
    <dgm:pt modelId="{533E73DE-B1FB-480E-8EAA-FE9F01A8AB3C}" type="pres">
      <dgm:prSet presAssocID="{4D6C7DCB-9D4F-47F4-8467-4E171F7902B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v-SE"/>
        </a:p>
      </dgm:t>
    </dgm:pt>
    <dgm:pt modelId="{CCAAE267-B024-4A94-8B36-5D9944544ABF}" type="pres">
      <dgm:prSet presAssocID="{EB557E57-9032-4D64-8310-2DB1E7E70F37}" presName="sibTrans" presStyleCnt="0"/>
      <dgm:spPr/>
    </dgm:pt>
    <dgm:pt modelId="{B0D19DD4-CC63-49E1-80A4-E57A0840B80F}" type="pres">
      <dgm:prSet presAssocID="{4CACBED6-8AF2-4490-827A-75EDA441426E}" presName="compNode" presStyleCnt="0"/>
      <dgm:spPr/>
    </dgm:pt>
    <dgm:pt modelId="{248770C1-AE88-40B6-844E-BE3A871D4271}" type="pres">
      <dgm:prSet presAssocID="{4CACBED6-8AF2-4490-827A-75EDA441426E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B606D16-8528-4818-B174-904CD91C78BD}" type="pres">
      <dgm:prSet presAssocID="{4CACBED6-8AF2-4490-827A-75EDA441426E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9A4DC2B5-B912-4C8D-82D6-2130EE226D4E}" type="pres">
      <dgm:prSet presAssocID="{4CACBED6-8AF2-4490-827A-75EDA441426E}" presName="spaceRect" presStyleCnt="0"/>
      <dgm:spPr/>
    </dgm:pt>
    <dgm:pt modelId="{A743FF92-620B-42D9-BCA7-B6CBB0CECFFD}" type="pres">
      <dgm:prSet presAssocID="{4CACBED6-8AF2-4490-827A-75EDA441426E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v-SE"/>
        </a:p>
      </dgm:t>
    </dgm:pt>
    <dgm:pt modelId="{E7C79B8A-02CA-4F59-960D-A695FD717A55}" type="pres">
      <dgm:prSet presAssocID="{6B3D0B12-1661-4CD3-8908-BAEA99371C39}" presName="sibTrans" presStyleCnt="0"/>
      <dgm:spPr/>
    </dgm:pt>
    <dgm:pt modelId="{F14E3ECD-8C61-4E3D-B1D2-1C4F81FF2082}" type="pres">
      <dgm:prSet presAssocID="{ABD27FF2-23E5-4013-A999-4C1967D9F881}" presName="compNode" presStyleCnt="0"/>
      <dgm:spPr/>
    </dgm:pt>
    <dgm:pt modelId="{58C1CB19-4CEF-495C-AEEE-3B4F51EB00D0}" type="pres">
      <dgm:prSet presAssocID="{ABD27FF2-23E5-4013-A999-4C1967D9F88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C9551B0-A764-4A22-B491-5659239C9F1C}" type="pres">
      <dgm:prSet presAssocID="{ABD27FF2-23E5-4013-A999-4C1967D9F88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sv-SE"/>
        </a:p>
      </dgm:t>
      <dgm:extLst>
        <a:ext uri="{E40237B7-FDA0-4F09-8148-C483321AD2D9}">
          <dgm14:cNvPr xmlns:dgm14="http://schemas.microsoft.com/office/drawing/2010/diagram" id="0" name="" descr="Resväska"/>
        </a:ext>
      </dgm:extLst>
    </dgm:pt>
    <dgm:pt modelId="{8C7A6E0E-BEA2-4AD7-A14D-19D35C43E268}" type="pres">
      <dgm:prSet presAssocID="{ABD27FF2-23E5-4013-A999-4C1967D9F881}" presName="spaceRect" presStyleCnt="0"/>
      <dgm:spPr/>
    </dgm:pt>
    <dgm:pt modelId="{0E74E4CF-0B7D-4CD0-8AA5-2CEE41038AEF}" type="pres">
      <dgm:prSet presAssocID="{ABD27FF2-23E5-4013-A999-4C1967D9F881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5E766DE-BB39-480F-856E-E5D9E11E1DED}" type="presOf" srcId="{4CACBED6-8AF2-4490-827A-75EDA441426E}" destId="{A743FF92-620B-42D9-BCA7-B6CBB0CECFFD}" srcOrd="0" destOrd="0" presId="urn:microsoft.com/office/officeart/2018/5/layout/IconLeafLabelList"/>
    <dgm:cxn modelId="{8DC1F1D4-3ABB-438C-9D12-A2CFD6FCDDBE}" srcId="{0EB1D114-66A5-4DA0-BA06-38DB02883005}" destId="{4D6C7DCB-9D4F-47F4-8467-4E171F7902B3}" srcOrd="1" destOrd="0" parTransId="{707B3C49-F190-4040-9352-10B7EE1A3816}" sibTransId="{EB557E57-9032-4D64-8310-2DB1E7E70F37}"/>
    <dgm:cxn modelId="{8CE7791D-4820-4FC5-A60F-C69B272ADAE1}" type="presOf" srcId="{0EB1D114-66A5-4DA0-BA06-38DB02883005}" destId="{FD7D49AB-3F6D-4BA1-B188-9C73DE3FC65C}" srcOrd="0" destOrd="0" presId="urn:microsoft.com/office/officeart/2018/5/layout/IconLeafLabelList"/>
    <dgm:cxn modelId="{BD59DAC3-29BC-4E2A-9438-3B76A895901B}" type="presOf" srcId="{ABD27FF2-23E5-4013-A999-4C1967D9F881}" destId="{0E74E4CF-0B7D-4CD0-8AA5-2CEE41038AEF}" srcOrd="0" destOrd="0" presId="urn:microsoft.com/office/officeart/2018/5/layout/IconLeafLabelList"/>
    <dgm:cxn modelId="{E2AC80C3-DB6A-4DAD-8F46-D98F2ECFB6B4}" srcId="{0EB1D114-66A5-4DA0-BA06-38DB02883005}" destId="{4CACBED6-8AF2-4490-827A-75EDA441426E}" srcOrd="2" destOrd="0" parTransId="{E748805E-582B-4B00-8BD0-21607B80F808}" sibTransId="{6B3D0B12-1661-4CD3-8908-BAEA99371C39}"/>
    <dgm:cxn modelId="{B7A72170-AC55-4D25-89C4-222D9349254B}" type="presOf" srcId="{4D6C7DCB-9D4F-47F4-8467-4E171F7902B3}" destId="{533E73DE-B1FB-480E-8EAA-FE9F01A8AB3C}" srcOrd="0" destOrd="0" presId="urn:microsoft.com/office/officeart/2018/5/layout/IconLeafLabelList"/>
    <dgm:cxn modelId="{4F96698C-401B-4BB9-A9EC-3697CFE3995E}" srcId="{0EB1D114-66A5-4DA0-BA06-38DB02883005}" destId="{ABD27FF2-23E5-4013-A999-4C1967D9F881}" srcOrd="3" destOrd="0" parTransId="{87DE9C18-1F37-4D2D-9473-11D7175D8E0A}" sibTransId="{C151C754-B701-414A-B1D8-E098124437F5}"/>
    <dgm:cxn modelId="{091ED777-183C-476A-B65D-1FCD37678E02}" type="presOf" srcId="{6CF961C4-CFC3-465D-AEEA-15475FB32FA3}" destId="{5CDAF775-3F61-4EE4-A274-7AF6EAF0EB8F}" srcOrd="0" destOrd="0" presId="urn:microsoft.com/office/officeart/2018/5/layout/IconLeafLabelList"/>
    <dgm:cxn modelId="{6C613266-8F46-43C2-BF5F-3177A1793822}" srcId="{0EB1D114-66A5-4DA0-BA06-38DB02883005}" destId="{6CF961C4-CFC3-465D-AEEA-15475FB32FA3}" srcOrd="0" destOrd="0" parTransId="{6354C369-F4DF-4B4A-BE3A-7F8F04A2DA55}" sibTransId="{489E0C2E-2436-40A9-9460-F4C71E576F8F}"/>
    <dgm:cxn modelId="{CD81C9BB-994A-4416-9761-EA8D2B7A24BC}" type="presParOf" srcId="{FD7D49AB-3F6D-4BA1-B188-9C73DE3FC65C}" destId="{D76608FB-2957-4C2C-8987-D8109D747431}" srcOrd="0" destOrd="0" presId="urn:microsoft.com/office/officeart/2018/5/layout/IconLeafLabelList"/>
    <dgm:cxn modelId="{3DC62CD3-48C2-4C13-AA8A-999D31B45153}" type="presParOf" srcId="{D76608FB-2957-4C2C-8987-D8109D747431}" destId="{5439E02B-12C8-4D2F-8CA1-B275400AB4F6}" srcOrd="0" destOrd="0" presId="urn:microsoft.com/office/officeart/2018/5/layout/IconLeafLabelList"/>
    <dgm:cxn modelId="{0C5E4D1B-278B-4330-8052-BA7BBAD97445}" type="presParOf" srcId="{D76608FB-2957-4C2C-8987-D8109D747431}" destId="{DBCF60EB-C14E-4C81-A52A-45B07EFE86A7}" srcOrd="1" destOrd="0" presId="urn:microsoft.com/office/officeart/2018/5/layout/IconLeafLabelList"/>
    <dgm:cxn modelId="{F803E8FF-8306-45B6-9C83-D7B44D909FC5}" type="presParOf" srcId="{D76608FB-2957-4C2C-8987-D8109D747431}" destId="{E0E95950-3CBF-4F57-89D0-B92CFFDE5ED0}" srcOrd="2" destOrd="0" presId="urn:microsoft.com/office/officeart/2018/5/layout/IconLeafLabelList"/>
    <dgm:cxn modelId="{47C9E296-6E7A-4D8C-92CF-E0C4626109E2}" type="presParOf" srcId="{D76608FB-2957-4C2C-8987-D8109D747431}" destId="{5CDAF775-3F61-4EE4-A274-7AF6EAF0EB8F}" srcOrd="3" destOrd="0" presId="urn:microsoft.com/office/officeart/2018/5/layout/IconLeafLabelList"/>
    <dgm:cxn modelId="{93734733-39A7-455C-ADA1-42F837365045}" type="presParOf" srcId="{FD7D49AB-3F6D-4BA1-B188-9C73DE3FC65C}" destId="{A7F71E54-7484-43E7-9FAB-E24318D31375}" srcOrd="1" destOrd="0" presId="urn:microsoft.com/office/officeart/2018/5/layout/IconLeafLabelList"/>
    <dgm:cxn modelId="{77F2E5BE-B60D-4CDD-A731-AE356217BCBC}" type="presParOf" srcId="{FD7D49AB-3F6D-4BA1-B188-9C73DE3FC65C}" destId="{E653986F-FFBD-43E6-A507-DB68BA5E59F1}" srcOrd="2" destOrd="0" presId="urn:microsoft.com/office/officeart/2018/5/layout/IconLeafLabelList"/>
    <dgm:cxn modelId="{4AAA14CA-ADFC-4812-A23F-446637E6695E}" type="presParOf" srcId="{E653986F-FFBD-43E6-A507-DB68BA5E59F1}" destId="{E5F46A1C-3B82-4771-B2DB-F0080DB8F432}" srcOrd="0" destOrd="0" presId="urn:microsoft.com/office/officeart/2018/5/layout/IconLeafLabelList"/>
    <dgm:cxn modelId="{D6A317D4-8E43-40A1-8D7B-D2A2229FBC6B}" type="presParOf" srcId="{E653986F-FFBD-43E6-A507-DB68BA5E59F1}" destId="{47A3A780-F5EA-4230-B06B-7B4CC884677A}" srcOrd="1" destOrd="0" presId="urn:microsoft.com/office/officeart/2018/5/layout/IconLeafLabelList"/>
    <dgm:cxn modelId="{F81EAF29-019C-4F85-A169-E4452F28DAC0}" type="presParOf" srcId="{E653986F-FFBD-43E6-A507-DB68BA5E59F1}" destId="{2EEE59D5-2E20-48B9-9209-4773D04A7F6D}" srcOrd="2" destOrd="0" presId="urn:microsoft.com/office/officeart/2018/5/layout/IconLeafLabelList"/>
    <dgm:cxn modelId="{126BE0A8-9050-4215-9B78-6D2F903BB193}" type="presParOf" srcId="{E653986F-FFBD-43E6-A507-DB68BA5E59F1}" destId="{533E73DE-B1FB-480E-8EAA-FE9F01A8AB3C}" srcOrd="3" destOrd="0" presId="urn:microsoft.com/office/officeart/2018/5/layout/IconLeafLabelList"/>
    <dgm:cxn modelId="{0EBABAD3-70A0-4D2F-A663-9B47E9137C59}" type="presParOf" srcId="{FD7D49AB-3F6D-4BA1-B188-9C73DE3FC65C}" destId="{CCAAE267-B024-4A94-8B36-5D9944544ABF}" srcOrd="3" destOrd="0" presId="urn:microsoft.com/office/officeart/2018/5/layout/IconLeafLabelList"/>
    <dgm:cxn modelId="{20040CE2-1115-4A3B-A127-8C1ACE3B1E23}" type="presParOf" srcId="{FD7D49AB-3F6D-4BA1-B188-9C73DE3FC65C}" destId="{B0D19DD4-CC63-49E1-80A4-E57A0840B80F}" srcOrd="4" destOrd="0" presId="urn:microsoft.com/office/officeart/2018/5/layout/IconLeafLabelList"/>
    <dgm:cxn modelId="{D746B08B-F8EA-4465-8154-00E1A95D1CB6}" type="presParOf" srcId="{B0D19DD4-CC63-49E1-80A4-E57A0840B80F}" destId="{248770C1-AE88-40B6-844E-BE3A871D4271}" srcOrd="0" destOrd="0" presId="urn:microsoft.com/office/officeart/2018/5/layout/IconLeafLabelList"/>
    <dgm:cxn modelId="{515A5FB0-24DD-4794-9F6C-F63638A2126A}" type="presParOf" srcId="{B0D19DD4-CC63-49E1-80A4-E57A0840B80F}" destId="{5B606D16-8528-4818-B174-904CD91C78BD}" srcOrd="1" destOrd="0" presId="urn:microsoft.com/office/officeart/2018/5/layout/IconLeafLabelList"/>
    <dgm:cxn modelId="{698D0F1C-F437-4F9C-BC4A-F95C7EA63176}" type="presParOf" srcId="{B0D19DD4-CC63-49E1-80A4-E57A0840B80F}" destId="{9A4DC2B5-B912-4C8D-82D6-2130EE226D4E}" srcOrd="2" destOrd="0" presId="urn:microsoft.com/office/officeart/2018/5/layout/IconLeafLabelList"/>
    <dgm:cxn modelId="{2BFC28CC-5355-446D-86B8-C1EC74B0BE8C}" type="presParOf" srcId="{B0D19DD4-CC63-49E1-80A4-E57A0840B80F}" destId="{A743FF92-620B-42D9-BCA7-B6CBB0CECFFD}" srcOrd="3" destOrd="0" presId="urn:microsoft.com/office/officeart/2018/5/layout/IconLeafLabelList"/>
    <dgm:cxn modelId="{73A8941B-4F6C-4421-9343-5FC454CB713B}" type="presParOf" srcId="{FD7D49AB-3F6D-4BA1-B188-9C73DE3FC65C}" destId="{E7C79B8A-02CA-4F59-960D-A695FD717A55}" srcOrd="5" destOrd="0" presId="urn:microsoft.com/office/officeart/2018/5/layout/IconLeafLabelList"/>
    <dgm:cxn modelId="{22E9DA5D-8745-4DF9-9958-E4EE1B53CF90}" type="presParOf" srcId="{FD7D49AB-3F6D-4BA1-B188-9C73DE3FC65C}" destId="{F14E3ECD-8C61-4E3D-B1D2-1C4F81FF2082}" srcOrd="6" destOrd="0" presId="urn:microsoft.com/office/officeart/2018/5/layout/IconLeafLabelList"/>
    <dgm:cxn modelId="{0C4FA894-C5A8-4FD2-B4E7-840D970FD508}" type="presParOf" srcId="{F14E3ECD-8C61-4E3D-B1D2-1C4F81FF2082}" destId="{58C1CB19-4CEF-495C-AEEE-3B4F51EB00D0}" srcOrd="0" destOrd="0" presId="urn:microsoft.com/office/officeart/2018/5/layout/IconLeafLabelList"/>
    <dgm:cxn modelId="{A142651C-5260-4C2F-BE8F-C19E8BC7108B}" type="presParOf" srcId="{F14E3ECD-8C61-4E3D-B1D2-1C4F81FF2082}" destId="{3C9551B0-A764-4A22-B491-5659239C9F1C}" srcOrd="1" destOrd="0" presId="urn:microsoft.com/office/officeart/2018/5/layout/IconLeafLabelList"/>
    <dgm:cxn modelId="{6E4C5B11-48F7-460E-8E59-59A1A06D0BD2}" type="presParOf" srcId="{F14E3ECD-8C61-4E3D-B1D2-1C4F81FF2082}" destId="{8C7A6E0E-BEA2-4AD7-A14D-19D35C43E268}" srcOrd="2" destOrd="0" presId="urn:microsoft.com/office/officeart/2018/5/layout/IconLeafLabelList"/>
    <dgm:cxn modelId="{5E45EE32-DE0D-48EC-8C75-1568DEBDB435}" type="presParOf" srcId="{F14E3ECD-8C61-4E3D-B1D2-1C4F81FF2082}" destId="{0E74E4CF-0B7D-4CD0-8AA5-2CEE41038AE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8F806D-9168-4C40-B50F-1CF4700FB0CB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D68C09-F73A-4B3A-AD2F-DCEFB7EEFA9A}">
      <dgm:prSet/>
      <dgm:spPr/>
      <dgm:t>
        <a:bodyPr/>
        <a:lstStyle/>
        <a:p>
          <a:pPr rtl="0"/>
          <a:r>
            <a:rPr lang="en-US" dirty="0"/>
            <a:t>Jag </a:t>
          </a:r>
          <a:r>
            <a:rPr lang="en-US" dirty="0" err="1"/>
            <a:t>bor</a:t>
          </a:r>
          <a:r>
            <a:rPr lang="en-US" dirty="0"/>
            <a:t> med </a:t>
          </a:r>
          <a:r>
            <a:rPr lang="en-US" dirty="0" err="1"/>
            <a:t>skilda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föräldrar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/>
            <a:t>och</a:t>
          </a:r>
          <a:r>
            <a:rPr lang="en-US" dirty="0"/>
            <a:t> vi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varanan</a:t>
          </a:r>
          <a:r>
            <a:rPr lang="en-US" dirty="0"/>
            <a:t> </a:t>
          </a:r>
          <a:r>
            <a:rPr lang="en-US" dirty="0" err="1"/>
            <a:t>vecka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D2E6BDB9-A3AE-47C5-B7D1-93037F73B225}" type="parTrans" cxnId="{1923D2B8-0A4B-42D0-B31E-C93E387C0F4F}">
      <dgm:prSet/>
      <dgm:spPr/>
      <dgm:t>
        <a:bodyPr/>
        <a:lstStyle/>
        <a:p>
          <a:endParaRPr lang="en-US"/>
        </a:p>
      </dgm:t>
    </dgm:pt>
    <dgm:pt modelId="{AC0111DF-F251-4D84-9312-022F3548CB95}" type="sibTrans" cxnId="{1923D2B8-0A4B-42D0-B31E-C93E387C0F4F}">
      <dgm:prSet/>
      <dgm:spPr/>
      <dgm:t>
        <a:bodyPr/>
        <a:lstStyle/>
        <a:p>
          <a:endParaRPr lang="en-US"/>
        </a:p>
      </dgm:t>
    </dgm:pt>
    <dgm:pt modelId="{9EA6141A-5752-49D0-A649-B3EB8D7312CB}">
      <dgm:prSet/>
      <dgm:spPr/>
      <dgm:t>
        <a:bodyPr/>
        <a:lstStyle/>
        <a:p>
          <a:r>
            <a:rPr lang="en-US" dirty="0"/>
            <a:t>Mamma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ny</a:t>
          </a:r>
          <a:r>
            <a:rPr lang="en-US" dirty="0"/>
            <a:t> </a:t>
          </a:r>
          <a:r>
            <a:rPr lang="en-US" dirty="0" err="1"/>
            <a:t>kille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heter</a:t>
          </a:r>
          <a:r>
            <a:rPr lang="en-US" dirty="0"/>
            <a:t> Micke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han</a:t>
          </a:r>
          <a:r>
            <a:rPr lang="en-US" dirty="0"/>
            <a:t>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två</a:t>
          </a:r>
          <a:r>
            <a:rPr lang="en-US" dirty="0"/>
            <a:t> barn Alicia </a:t>
          </a:r>
          <a:r>
            <a:rPr lang="en-US" dirty="0" err="1"/>
            <a:t>är</a:t>
          </a:r>
          <a:r>
            <a:rPr lang="en-US" dirty="0"/>
            <a:t> 11 </a:t>
          </a:r>
          <a:r>
            <a:rPr lang="en-US" dirty="0" err="1"/>
            <a:t>år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Lova </a:t>
          </a:r>
          <a:r>
            <a:rPr lang="en-US" dirty="0" err="1"/>
            <a:t>är</a:t>
          </a:r>
          <a:r>
            <a:rPr lang="en-US" dirty="0"/>
            <a:t> 10 </a:t>
          </a:r>
          <a:r>
            <a:rPr lang="en-US" dirty="0" err="1"/>
            <a:t>år</a:t>
          </a:r>
          <a:endParaRPr lang="en-US" dirty="0"/>
        </a:p>
      </dgm:t>
    </dgm:pt>
    <dgm:pt modelId="{310569CE-5895-4735-9648-35D7B2DFF40C}" type="parTrans" cxnId="{A088354A-5C3D-4BBC-B281-5718835663F8}">
      <dgm:prSet/>
      <dgm:spPr/>
      <dgm:t>
        <a:bodyPr/>
        <a:lstStyle/>
        <a:p>
          <a:endParaRPr lang="en-US"/>
        </a:p>
      </dgm:t>
    </dgm:pt>
    <dgm:pt modelId="{D5D6E8F9-5346-4D51-8084-53F1C6681FA1}" type="sibTrans" cxnId="{A088354A-5C3D-4BBC-B281-5718835663F8}">
      <dgm:prSet/>
      <dgm:spPr/>
      <dgm:t>
        <a:bodyPr/>
        <a:lstStyle/>
        <a:p>
          <a:endParaRPr lang="en-US"/>
        </a:p>
      </dgm:t>
    </dgm:pt>
    <dgm:pt modelId="{AFA852CC-76DE-41DD-8031-867AED5E5AA4}">
      <dgm:prSet/>
      <dgm:spPr/>
      <dgm:t>
        <a:bodyPr/>
        <a:lstStyle/>
        <a:p>
          <a:r>
            <a:rPr lang="en-US" dirty="0"/>
            <a:t>Pappa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ny</a:t>
          </a:r>
          <a:r>
            <a:rPr lang="en-US" dirty="0"/>
            <a:t> </a:t>
          </a:r>
          <a:r>
            <a:rPr lang="en-US" dirty="0" err="1"/>
            <a:t>tjej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heter</a:t>
          </a:r>
          <a:r>
            <a:rPr lang="en-US" dirty="0"/>
            <a:t> Evelina pappa </a:t>
          </a:r>
          <a:r>
            <a:rPr lang="en-US" dirty="0" err="1"/>
            <a:t>och</a:t>
          </a:r>
          <a:r>
            <a:rPr lang="en-US" dirty="0"/>
            <a:t> Evelina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dotter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heter</a:t>
          </a:r>
          <a:r>
            <a:rPr lang="en-US" dirty="0"/>
            <a:t> Lovis </a:t>
          </a:r>
          <a:r>
            <a:rPr lang="en-US" dirty="0" err="1"/>
            <a:t>och</a:t>
          </a:r>
          <a:r>
            <a:rPr lang="en-US" dirty="0"/>
            <a:t> hon </a:t>
          </a:r>
          <a:r>
            <a:rPr lang="en-US" dirty="0" err="1"/>
            <a:t>är</a:t>
          </a:r>
          <a:r>
            <a:rPr lang="en-US" dirty="0"/>
            <a:t> 3 </a:t>
          </a:r>
          <a:r>
            <a:rPr lang="en-US" dirty="0" err="1"/>
            <a:t>år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jag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syster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är</a:t>
          </a:r>
          <a:r>
            <a:rPr lang="en-US" dirty="0"/>
            <a:t> min </a:t>
          </a:r>
          <a:r>
            <a:rPr lang="en-US" dirty="0" err="1">
              <a:latin typeface="Calibri Light" panose="020F0302020204030204"/>
            </a:rPr>
            <a:t>helsyster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hon </a:t>
          </a:r>
          <a:r>
            <a:rPr lang="en-US" dirty="0" err="1"/>
            <a:t>heter</a:t>
          </a:r>
          <a:r>
            <a:rPr lang="en-US" dirty="0"/>
            <a:t> Justine.</a:t>
          </a:r>
        </a:p>
      </dgm:t>
    </dgm:pt>
    <dgm:pt modelId="{E85D83DD-1274-4514-8476-22BE65C445ED}" type="parTrans" cxnId="{5E4CD075-6AC0-428B-BC47-081CE5BB5227}">
      <dgm:prSet/>
      <dgm:spPr/>
      <dgm:t>
        <a:bodyPr/>
        <a:lstStyle/>
        <a:p>
          <a:endParaRPr lang="en-US"/>
        </a:p>
      </dgm:t>
    </dgm:pt>
    <dgm:pt modelId="{B9BC0F7F-A711-4651-A456-F698FA066F99}" type="sibTrans" cxnId="{5E4CD075-6AC0-428B-BC47-081CE5BB5227}">
      <dgm:prSet/>
      <dgm:spPr/>
      <dgm:t>
        <a:bodyPr/>
        <a:lstStyle/>
        <a:p>
          <a:endParaRPr lang="en-US"/>
        </a:p>
      </dgm:t>
    </dgm:pt>
    <dgm:pt modelId="{F6FAAACE-A3EB-4254-AE25-A5C9EA325404}" type="pres">
      <dgm:prSet presAssocID="{E08F806D-9168-4C40-B50F-1CF4700FB0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5510173-2A2C-4268-A6DC-32FE1E6114FD}" type="pres">
      <dgm:prSet presAssocID="{E08F806D-9168-4C40-B50F-1CF4700FB0CB}" presName="dummyMaxCanvas" presStyleCnt="0">
        <dgm:presLayoutVars/>
      </dgm:prSet>
      <dgm:spPr/>
    </dgm:pt>
    <dgm:pt modelId="{E7BCB62C-A49F-4F8C-A616-50A0668033C1}" type="pres">
      <dgm:prSet presAssocID="{E08F806D-9168-4C40-B50F-1CF4700FB0C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9ED885D-C1C3-40A5-A43E-340A7BB596D0}" type="pres">
      <dgm:prSet presAssocID="{E08F806D-9168-4C40-B50F-1CF4700FB0C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4CE698-A6C6-4DD8-AFEF-44C0C3EE288F}" type="pres">
      <dgm:prSet presAssocID="{E08F806D-9168-4C40-B50F-1CF4700FB0C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2147E3B-3922-4674-96DC-4AFFBBF0BC4A}" type="pres">
      <dgm:prSet presAssocID="{E08F806D-9168-4C40-B50F-1CF4700FB0C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4CFCAC6-F61B-4C2A-8068-F819ADE1FD1D}" type="pres">
      <dgm:prSet presAssocID="{E08F806D-9168-4C40-B50F-1CF4700FB0C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137CF78-0749-4FAF-A74D-416298F87A57}" type="pres">
      <dgm:prSet presAssocID="{E08F806D-9168-4C40-B50F-1CF4700FB0C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D2C1E3B-368B-4F5C-8863-59C5C6897A88}" type="pres">
      <dgm:prSet presAssocID="{E08F806D-9168-4C40-B50F-1CF4700FB0C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C9C16DF-50CA-4B30-AAC3-F45D533B9B70}" type="pres">
      <dgm:prSet presAssocID="{E08F806D-9168-4C40-B50F-1CF4700FB0C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20C3C8DC-F066-413F-8F6F-37438B54BC17}" type="presOf" srcId="{3ED68C09-F73A-4B3A-AD2F-DCEFB7EEFA9A}" destId="{F137CF78-0749-4FAF-A74D-416298F87A57}" srcOrd="1" destOrd="0" presId="urn:microsoft.com/office/officeart/2005/8/layout/vProcess5"/>
    <dgm:cxn modelId="{5828AE22-3C5A-4FDA-9316-D7B672C2F538}" type="presOf" srcId="{3ED68C09-F73A-4B3A-AD2F-DCEFB7EEFA9A}" destId="{E7BCB62C-A49F-4F8C-A616-50A0668033C1}" srcOrd="0" destOrd="0" presId="urn:microsoft.com/office/officeart/2005/8/layout/vProcess5"/>
    <dgm:cxn modelId="{1923D2B8-0A4B-42D0-B31E-C93E387C0F4F}" srcId="{E08F806D-9168-4C40-B50F-1CF4700FB0CB}" destId="{3ED68C09-F73A-4B3A-AD2F-DCEFB7EEFA9A}" srcOrd="0" destOrd="0" parTransId="{D2E6BDB9-A3AE-47C5-B7D1-93037F73B225}" sibTransId="{AC0111DF-F251-4D84-9312-022F3548CB95}"/>
    <dgm:cxn modelId="{A088354A-5C3D-4BBC-B281-5718835663F8}" srcId="{E08F806D-9168-4C40-B50F-1CF4700FB0CB}" destId="{9EA6141A-5752-49D0-A649-B3EB8D7312CB}" srcOrd="1" destOrd="0" parTransId="{310569CE-5895-4735-9648-35D7B2DFF40C}" sibTransId="{D5D6E8F9-5346-4D51-8084-53F1C6681FA1}"/>
    <dgm:cxn modelId="{DB1736B8-E422-46D7-8A16-50D036062E01}" type="presOf" srcId="{AC0111DF-F251-4D84-9312-022F3548CB95}" destId="{D2147E3B-3922-4674-96DC-4AFFBBF0BC4A}" srcOrd="0" destOrd="0" presId="urn:microsoft.com/office/officeart/2005/8/layout/vProcess5"/>
    <dgm:cxn modelId="{A8472D02-D760-4E22-A9BF-41F01612277D}" type="presOf" srcId="{E08F806D-9168-4C40-B50F-1CF4700FB0CB}" destId="{F6FAAACE-A3EB-4254-AE25-A5C9EA325404}" srcOrd="0" destOrd="0" presId="urn:microsoft.com/office/officeart/2005/8/layout/vProcess5"/>
    <dgm:cxn modelId="{5A80C15D-C137-4B09-82C0-8A756476E112}" type="presOf" srcId="{D5D6E8F9-5346-4D51-8084-53F1C6681FA1}" destId="{F4CFCAC6-F61B-4C2A-8068-F819ADE1FD1D}" srcOrd="0" destOrd="0" presId="urn:microsoft.com/office/officeart/2005/8/layout/vProcess5"/>
    <dgm:cxn modelId="{D23E2110-3723-474D-A45E-348503DF91DA}" type="presOf" srcId="{AFA852CC-76DE-41DD-8031-867AED5E5AA4}" destId="{174CE698-A6C6-4DD8-AFEF-44C0C3EE288F}" srcOrd="0" destOrd="0" presId="urn:microsoft.com/office/officeart/2005/8/layout/vProcess5"/>
    <dgm:cxn modelId="{5C314106-2027-4E0A-A1D7-7C2EDDCE59A7}" type="presOf" srcId="{9EA6141A-5752-49D0-A649-B3EB8D7312CB}" destId="{9D2C1E3B-368B-4F5C-8863-59C5C6897A88}" srcOrd="1" destOrd="0" presId="urn:microsoft.com/office/officeart/2005/8/layout/vProcess5"/>
    <dgm:cxn modelId="{5E4CD075-6AC0-428B-BC47-081CE5BB5227}" srcId="{E08F806D-9168-4C40-B50F-1CF4700FB0CB}" destId="{AFA852CC-76DE-41DD-8031-867AED5E5AA4}" srcOrd="2" destOrd="0" parTransId="{E85D83DD-1274-4514-8476-22BE65C445ED}" sibTransId="{B9BC0F7F-A711-4651-A456-F698FA066F99}"/>
    <dgm:cxn modelId="{D38F96C4-BF12-4081-A3A3-B113D847D18C}" type="presOf" srcId="{AFA852CC-76DE-41DD-8031-867AED5E5AA4}" destId="{8C9C16DF-50CA-4B30-AAC3-F45D533B9B70}" srcOrd="1" destOrd="0" presId="urn:microsoft.com/office/officeart/2005/8/layout/vProcess5"/>
    <dgm:cxn modelId="{C0AE5E49-B63C-4DCA-924A-A564E7C2FF15}" type="presOf" srcId="{9EA6141A-5752-49D0-A649-B3EB8D7312CB}" destId="{09ED885D-C1C3-40A5-A43E-340A7BB596D0}" srcOrd="0" destOrd="0" presId="urn:microsoft.com/office/officeart/2005/8/layout/vProcess5"/>
    <dgm:cxn modelId="{B1BE0551-1A93-48F3-80F8-0ACD2D5D9181}" type="presParOf" srcId="{F6FAAACE-A3EB-4254-AE25-A5C9EA325404}" destId="{65510173-2A2C-4268-A6DC-32FE1E6114FD}" srcOrd="0" destOrd="0" presId="urn:microsoft.com/office/officeart/2005/8/layout/vProcess5"/>
    <dgm:cxn modelId="{F0D5DAB6-36EC-43E7-BC15-BBB7F77A1383}" type="presParOf" srcId="{F6FAAACE-A3EB-4254-AE25-A5C9EA325404}" destId="{E7BCB62C-A49F-4F8C-A616-50A0668033C1}" srcOrd="1" destOrd="0" presId="urn:microsoft.com/office/officeart/2005/8/layout/vProcess5"/>
    <dgm:cxn modelId="{A703D4F0-7034-4913-B52A-60711598BEFD}" type="presParOf" srcId="{F6FAAACE-A3EB-4254-AE25-A5C9EA325404}" destId="{09ED885D-C1C3-40A5-A43E-340A7BB596D0}" srcOrd="2" destOrd="0" presId="urn:microsoft.com/office/officeart/2005/8/layout/vProcess5"/>
    <dgm:cxn modelId="{F7BD2D2E-663C-4D51-A3AB-14E274FA4AAC}" type="presParOf" srcId="{F6FAAACE-A3EB-4254-AE25-A5C9EA325404}" destId="{174CE698-A6C6-4DD8-AFEF-44C0C3EE288F}" srcOrd="3" destOrd="0" presId="urn:microsoft.com/office/officeart/2005/8/layout/vProcess5"/>
    <dgm:cxn modelId="{C3560B28-F0B8-44BC-8D92-C6CE18B992AE}" type="presParOf" srcId="{F6FAAACE-A3EB-4254-AE25-A5C9EA325404}" destId="{D2147E3B-3922-4674-96DC-4AFFBBF0BC4A}" srcOrd="4" destOrd="0" presId="urn:microsoft.com/office/officeart/2005/8/layout/vProcess5"/>
    <dgm:cxn modelId="{0E0AE294-CDB8-4AA1-B535-97167C22C757}" type="presParOf" srcId="{F6FAAACE-A3EB-4254-AE25-A5C9EA325404}" destId="{F4CFCAC6-F61B-4C2A-8068-F819ADE1FD1D}" srcOrd="5" destOrd="0" presId="urn:microsoft.com/office/officeart/2005/8/layout/vProcess5"/>
    <dgm:cxn modelId="{8C026C12-C46F-4CD8-8007-4DBE044EF2A0}" type="presParOf" srcId="{F6FAAACE-A3EB-4254-AE25-A5C9EA325404}" destId="{F137CF78-0749-4FAF-A74D-416298F87A57}" srcOrd="6" destOrd="0" presId="urn:microsoft.com/office/officeart/2005/8/layout/vProcess5"/>
    <dgm:cxn modelId="{7D4CD994-8F43-42F6-A935-B1C64166D10A}" type="presParOf" srcId="{F6FAAACE-A3EB-4254-AE25-A5C9EA325404}" destId="{9D2C1E3B-368B-4F5C-8863-59C5C6897A88}" srcOrd="7" destOrd="0" presId="urn:microsoft.com/office/officeart/2005/8/layout/vProcess5"/>
    <dgm:cxn modelId="{39F9ECC6-D5C9-410F-B22D-326B6BAC0399}" type="presParOf" srcId="{F6FAAACE-A3EB-4254-AE25-A5C9EA325404}" destId="{8C9C16DF-50CA-4B30-AAC3-F45D533B9B7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53A8F6-C365-41CD-A667-FCC777DD87C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96AF04-CA3A-4E28-B20D-88A9B7E25E18}">
      <dgm:prSet/>
      <dgm:spPr/>
      <dgm:t>
        <a:bodyPr/>
        <a:lstStyle/>
        <a:p>
          <a:r>
            <a:rPr lang="en-US" dirty="0" err="1"/>
            <a:t>På</a:t>
          </a:r>
          <a:r>
            <a:rPr lang="en-US" dirty="0"/>
            <a:t> min </a:t>
          </a:r>
          <a:r>
            <a:rPr lang="en-US" dirty="0" err="1"/>
            <a:t>fritid</a:t>
          </a:r>
          <a:r>
            <a:rPr lang="en-US" dirty="0"/>
            <a:t> </a:t>
          </a:r>
          <a:r>
            <a:rPr lang="en-US" dirty="0" err="1"/>
            <a:t>så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spelar</a:t>
          </a:r>
          <a:r>
            <a:rPr lang="en-US" dirty="0"/>
            <a:t> jag </a:t>
          </a:r>
          <a:r>
            <a:rPr lang="en-US" dirty="0" err="1"/>
            <a:t>fotboll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jag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träningar</a:t>
          </a:r>
          <a:r>
            <a:rPr lang="en-US" dirty="0"/>
            <a:t> </a:t>
          </a:r>
          <a:r>
            <a:rPr lang="en-US" dirty="0" err="1"/>
            <a:t>på</a:t>
          </a:r>
          <a:r>
            <a:rPr lang="en-US" dirty="0"/>
            <a:t> </a:t>
          </a:r>
          <a:r>
            <a:rPr lang="en-US" dirty="0" err="1"/>
            <a:t>måndagar</a:t>
          </a:r>
          <a:r>
            <a:rPr lang="en-US" dirty="0"/>
            <a:t>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onsdagar</a:t>
          </a:r>
          <a:endParaRPr lang="en-US" dirty="0"/>
        </a:p>
      </dgm:t>
    </dgm:pt>
    <dgm:pt modelId="{7BE6CC4E-A2FD-4FBC-9BD7-4545B31847A7}" type="parTrans" cxnId="{4B4C7A7C-882A-43D9-8A27-9904E08A35B0}">
      <dgm:prSet/>
      <dgm:spPr/>
      <dgm:t>
        <a:bodyPr/>
        <a:lstStyle/>
        <a:p>
          <a:endParaRPr lang="en-US"/>
        </a:p>
      </dgm:t>
    </dgm:pt>
    <dgm:pt modelId="{6EE99F31-CDD9-4A83-938E-485AE0290847}" type="sibTrans" cxnId="{4B4C7A7C-882A-43D9-8A27-9904E08A35B0}">
      <dgm:prSet/>
      <dgm:spPr/>
      <dgm:t>
        <a:bodyPr/>
        <a:lstStyle/>
        <a:p>
          <a:endParaRPr lang="en-US"/>
        </a:p>
      </dgm:t>
    </dgm:pt>
    <dgm:pt modelId="{764DDC23-5687-47CC-9028-470D8CFA6DFC}">
      <dgm:prSet/>
      <dgm:spPr/>
      <dgm:t>
        <a:bodyPr/>
        <a:lstStyle/>
        <a:p>
          <a:r>
            <a:rPr lang="en-US" dirty="0" err="1"/>
            <a:t>Förut</a:t>
          </a:r>
          <a:r>
            <a:rPr lang="en-US" dirty="0"/>
            <a:t> </a:t>
          </a:r>
          <a:r>
            <a:rPr lang="en-US" dirty="0" err="1"/>
            <a:t>tränade</a:t>
          </a:r>
          <a:r>
            <a:rPr lang="en-US" dirty="0"/>
            <a:t> jag </a:t>
          </a:r>
          <a:r>
            <a:rPr lang="en-US" dirty="0" err="1">
              <a:latin typeface="Calibri Light" panose="020F0302020204030204"/>
            </a:rPr>
            <a:t>innebandy</a:t>
          </a:r>
          <a:r>
            <a:rPr lang="en-US" dirty="0"/>
            <a:t> men jag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slutat</a:t>
          </a:r>
          <a:r>
            <a:rPr lang="en-US" dirty="0"/>
            <a:t> </a:t>
          </a:r>
        </a:p>
      </dgm:t>
    </dgm:pt>
    <dgm:pt modelId="{A0A1ED91-D3D3-4488-992C-0FB4024BFA89}" type="parTrans" cxnId="{F2E60A89-8B97-4740-81C6-C7EFFD1ED2D7}">
      <dgm:prSet/>
      <dgm:spPr/>
      <dgm:t>
        <a:bodyPr/>
        <a:lstStyle/>
        <a:p>
          <a:endParaRPr lang="en-US"/>
        </a:p>
      </dgm:t>
    </dgm:pt>
    <dgm:pt modelId="{F189FEF2-48C4-4CF9-8032-1C326F9237DC}" type="sibTrans" cxnId="{F2E60A89-8B97-4740-81C6-C7EFFD1ED2D7}">
      <dgm:prSet/>
      <dgm:spPr/>
      <dgm:t>
        <a:bodyPr/>
        <a:lstStyle/>
        <a:p>
          <a:endParaRPr lang="en-US"/>
        </a:p>
      </dgm:t>
    </dgm:pt>
    <dgm:pt modelId="{9BB9D74A-81CF-4EDB-B55E-7D5CB84B0686}" type="pres">
      <dgm:prSet presAssocID="{7953A8F6-C365-41CD-A667-FCC777DD87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762BDC69-540D-41DA-BC5F-1D0064C23F14}" type="pres">
      <dgm:prSet presAssocID="{B396AF04-CA3A-4E28-B20D-88A9B7E25E18}" presName="hierRoot1" presStyleCnt="0"/>
      <dgm:spPr/>
    </dgm:pt>
    <dgm:pt modelId="{78099BFB-62B0-41F6-A0BB-23B7643F06C1}" type="pres">
      <dgm:prSet presAssocID="{B396AF04-CA3A-4E28-B20D-88A9B7E25E18}" presName="composite" presStyleCnt="0"/>
      <dgm:spPr/>
    </dgm:pt>
    <dgm:pt modelId="{3789BB3E-2391-4FBA-A24A-F9521D5A0A94}" type="pres">
      <dgm:prSet presAssocID="{B396AF04-CA3A-4E28-B20D-88A9B7E25E18}" presName="background" presStyleLbl="node0" presStyleIdx="0" presStyleCnt="2"/>
      <dgm:spPr/>
    </dgm:pt>
    <dgm:pt modelId="{A8ADD983-4E84-45FE-AB47-1E90D27C3891}" type="pres">
      <dgm:prSet presAssocID="{B396AF04-CA3A-4E28-B20D-88A9B7E25E18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3349E6A3-D6F3-49B1-BDFA-B8080B64BA7C}" type="pres">
      <dgm:prSet presAssocID="{B396AF04-CA3A-4E28-B20D-88A9B7E25E18}" presName="hierChild2" presStyleCnt="0"/>
      <dgm:spPr/>
    </dgm:pt>
    <dgm:pt modelId="{04EA9C74-40BC-4804-A189-5720D49DC0AF}" type="pres">
      <dgm:prSet presAssocID="{764DDC23-5687-47CC-9028-470D8CFA6DFC}" presName="hierRoot1" presStyleCnt="0"/>
      <dgm:spPr/>
    </dgm:pt>
    <dgm:pt modelId="{4814DAC0-9486-42AC-89A7-9ED997FF79F3}" type="pres">
      <dgm:prSet presAssocID="{764DDC23-5687-47CC-9028-470D8CFA6DFC}" presName="composite" presStyleCnt="0"/>
      <dgm:spPr/>
    </dgm:pt>
    <dgm:pt modelId="{1B55354C-A2BF-4B66-9A61-AE22AAF532DF}" type="pres">
      <dgm:prSet presAssocID="{764DDC23-5687-47CC-9028-470D8CFA6DFC}" presName="background" presStyleLbl="node0" presStyleIdx="1" presStyleCnt="2"/>
      <dgm:spPr/>
    </dgm:pt>
    <dgm:pt modelId="{09762B10-3525-4521-8FE1-E2193D4A015D}" type="pres">
      <dgm:prSet presAssocID="{764DDC23-5687-47CC-9028-470D8CFA6DFC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sv-SE"/>
        </a:p>
      </dgm:t>
    </dgm:pt>
    <dgm:pt modelId="{EB7FD5E8-058C-4C87-B7B1-F17555A35EBD}" type="pres">
      <dgm:prSet presAssocID="{764DDC23-5687-47CC-9028-470D8CFA6DFC}" presName="hierChild2" presStyleCnt="0"/>
      <dgm:spPr/>
    </dgm:pt>
  </dgm:ptLst>
  <dgm:cxnLst>
    <dgm:cxn modelId="{F2E60A89-8B97-4740-81C6-C7EFFD1ED2D7}" srcId="{7953A8F6-C365-41CD-A667-FCC777DD87C2}" destId="{764DDC23-5687-47CC-9028-470D8CFA6DFC}" srcOrd="1" destOrd="0" parTransId="{A0A1ED91-D3D3-4488-992C-0FB4024BFA89}" sibTransId="{F189FEF2-48C4-4CF9-8032-1C326F9237DC}"/>
    <dgm:cxn modelId="{AC219698-306B-445E-8116-5D296EAC510C}" type="presOf" srcId="{7953A8F6-C365-41CD-A667-FCC777DD87C2}" destId="{9BB9D74A-81CF-4EDB-B55E-7D5CB84B0686}" srcOrd="0" destOrd="0" presId="urn:microsoft.com/office/officeart/2005/8/layout/hierarchy1"/>
    <dgm:cxn modelId="{4B4C7A7C-882A-43D9-8A27-9904E08A35B0}" srcId="{7953A8F6-C365-41CD-A667-FCC777DD87C2}" destId="{B396AF04-CA3A-4E28-B20D-88A9B7E25E18}" srcOrd="0" destOrd="0" parTransId="{7BE6CC4E-A2FD-4FBC-9BD7-4545B31847A7}" sibTransId="{6EE99F31-CDD9-4A83-938E-485AE0290847}"/>
    <dgm:cxn modelId="{93F0C290-A57E-4693-B3F5-9CE1E8539B55}" type="presOf" srcId="{764DDC23-5687-47CC-9028-470D8CFA6DFC}" destId="{09762B10-3525-4521-8FE1-E2193D4A015D}" srcOrd="0" destOrd="0" presId="urn:microsoft.com/office/officeart/2005/8/layout/hierarchy1"/>
    <dgm:cxn modelId="{F33ACC0B-1F21-4C70-9E35-80AC7B6B9D2C}" type="presOf" srcId="{B396AF04-CA3A-4E28-B20D-88A9B7E25E18}" destId="{A8ADD983-4E84-45FE-AB47-1E90D27C3891}" srcOrd="0" destOrd="0" presId="urn:microsoft.com/office/officeart/2005/8/layout/hierarchy1"/>
    <dgm:cxn modelId="{93D5259F-E5B9-4ED8-9356-08C1E53A0715}" type="presParOf" srcId="{9BB9D74A-81CF-4EDB-B55E-7D5CB84B0686}" destId="{762BDC69-540D-41DA-BC5F-1D0064C23F14}" srcOrd="0" destOrd="0" presId="urn:microsoft.com/office/officeart/2005/8/layout/hierarchy1"/>
    <dgm:cxn modelId="{263C3898-120F-4760-896F-9716D6C09718}" type="presParOf" srcId="{762BDC69-540D-41DA-BC5F-1D0064C23F14}" destId="{78099BFB-62B0-41F6-A0BB-23B7643F06C1}" srcOrd="0" destOrd="0" presId="urn:microsoft.com/office/officeart/2005/8/layout/hierarchy1"/>
    <dgm:cxn modelId="{CE02D690-CB9E-4B7D-801A-F4FC404BC6A6}" type="presParOf" srcId="{78099BFB-62B0-41F6-A0BB-23B7643F06C1}" destId="{3789BB3E-2391-4FBA-A24A-F9521D5A0A94}" srcOrd="0" destOrd="0" presId="urn:microsoft.com/office/officeart/2005/8/layout/hierarchy1"/>
    <dgm:cxn modelId="{E15096BD-D4EA-437F-880C-0937AD39C588}" type="presParOf" srcId="{78099BFB-62B0-41F6-A0BB-23B7643F06C1}" destId="{A8ADD983-4E84-45FE-AB47-1E90D27C3891}" srcOrd="1" destOrd="0" presId="urn:microsoft.com/office/officeart/2005/8/layout/hierarchy1"/>
    <dgm:cxn modelId="{A7AC3DBF-F4CB-4E4C-B615-961F2A2F32EA}" type="presParOf" srcId="{762BDC69-540D-41DA-BC5F-1D0064C23F14}" destId="{3349E6A3-D6F3-49B1-BDFA-B8080B64BA7C}" srcOrd="1" destOrd="0" presId="urn:microsoft.com/office/officeart/2005/8/layout/hierarchy1"/>
    <dgm:cxn modelId="{6E65CD4A-6120-401C-9EA6-3BA96950AD71}" type="presParOf" srcId="{9BB9D74A-81CF-4EDB-B55E-7D5CB84B0686}" destId="{04EA9C74-40BC-4804-A189-5720D49DC0AF}" srcOrd="1" destOrd="0" presId="urn:microsoft.com/office/officeart/2005/8/layout/hierarchy1"/>
    <dgm:cxn modelId="{EA6178DD-AEDB-4078-AA75-7AFB138A2170}" type="presParOf" srcId="{04EA9C74-40BC-4804-A189-5720D49DC0AF}" destId="{4814DAC0-9486-42AC-89A7-9ED997FF79F3}" srcOrd="0" destOrd="0" presId="urn:microsoft.com/office/officeart/2005/8/layout/hierarchy1"/>
    <dgm:cxn modelId="{A5078F6A-A569-41C8-89D4-71C5FEA0FB26}" type="presParOf" srcId="{4814DAC0-9486-42AC-89A7-9ED997FF79F3}" destId="{1B55354C-A2BF-4B66-9A61-AE22AAF532DF}" srcOrd="0" destOrd="0" presId="urn:microsoft.com/office/officeart/2005/8/layout/hierarchy1"/>
    <dgm:cxn modelId="{015A34C0-8AC4-45C4-A0F0-B026A12162D9}" type="presParOf" srcId="{4814DAC0-9486-42AC-89A7-9ED997FF79F3}" destId="{09762B10-3525-4521-8FE1-E2193D4A015D}" srcOrd="1" destOrd="0" presId="urn:microsoft.com/office/officeart/2005/8/layout/hierarchy1"/>
    <dgm:cxn modelId="{1A5BBBD6-D2BB-47AA-A638-8A74B630F082}" type="presParOf" srcId="{04EA9C74-40BC-4804-A189-5720D49DC0AF}" destId="{EB7FD5E8-058C-4C87-B7B1-F17555A35E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6CD78A-0B08-4242-9E0D-9F23ED77C3D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798697-8170-431C-98AB-357F6728BE79}">
      <dgm:prSet/>
      <dgm:spPr/>
      <dgm:t>
        <a:bodyPr/>
        <a:lstStyle/>
        <a:p>
          <a:r>
            <a:rPr lang="en-US" dirty="0"/>
            <a:t>Jag </a:t>
          </a:r>
          <a:r>
            <a:rPr lang="en-US" dirty="0" err="1"/>
            <a:t>har</a:t>
          </a:r>
          <a:r>
            <a:rPr lang="en-US" dirty="0"/>
            <a:t> </a:t>
          </a:r>
          <a:r>
            <a:rPr lang="en-US" dirty="0" err="1"/>
            <a:t>skilda</a:t>
          </a:r>
          <a:r>
            <a:rPr lang="en-US" dirty="0"/>
            <a:t> </a:t>
          </a:r>
          <a:r>
            <a:rPr lang="en-US" dirty="0" err="1">
              <a:latin typeface="Calibri Light" panose="020F0302020204030204"/>
            </a:rPr>
            <a:t>föräldrar</a:t>
          </a:r>
          <a:r>
            <a:rPr lang="en-US" dirty="0"/>
            <a:t> </a:t>
          </a:r>
        </a:p>
      </dgm:t>
    </dgm:pt>
    <dgm:pt modelId="{50F474C6-50E0-437B-AFB7-FE60438E54FF}" type="parTrans" cxnId="{3F681E89-2657-4F01-AE08-50B6185531E8}">
      <dgm:prSet/>
      <dgm:spPr/>
      <dgm:t>
        <a:bodyPr/>
        <a:lstStyle/>
        <a:p>
          <a:endParaRPr lang="en-US"/>
        </a:p>
      </dgm:t>
    </dgm:pt>
    <dgm:pt modelId="{E59AA259-B8B8-40A6-8733-E4A3F6874B3B}" type="sibTrans" cxnId="{3F681E89-2657-4F01-AE08-50B6185531E8}">
      <dgm:prSet/>
      <dgm:spPr/>
      <dgm:t>
        <a:bodyPr/>
        <a:lstStyle/>
        <a:p>
          <a:endParaRPr lang="en-US"/>
        </a:p>
      </dgm:t>
    </dgm:pt>
    <dgm:pt modelId="{132C3AE5-6135-4BC6-A463-B8AF378C0490}">
      <dgm:prSet/>
      <dgm:spPr/>
      <dgm:t>
        <a:bodyPr/>
        <a:lstStyle/>
        <a:p>
          <a:r>
            <a:rPr lang="en-US" dirty="0"/>
            <a:t>Jag </a:t>
          </a:r>
          <a:r>
            <a:rPr lang="en-US" dirty="0" err="1"/>
            <a:t>bor</a:t>
          </a:r>
          <a:r>
            <a:rPr lang="en-US" dirty="0"/>
            <a:t> </a:t>
          </a:r>
          <a:r>
            <a:rPr lang="en-US" dirty="0" err="1"/>
            <a:t>varannan</a:t>
          </a:r>
          <a:r>
            <a:rPr lang="en-US" dirty="0"/>
            <a:t> </a:t>
          </a:r>
          <a:r>
            <a:rPr lang="en-US" dirty="0" err="1"/>
            <a:t>vecka</a:t>
          </a:r>
          <a:r>
            <a:rPr lang="en-US" dirty="0"/>
            <a:t> hos pappa </a:t>
          </a:r>
          <a:r>
            <a:rPr lang="en-US" dirty="0" err="1"/>
            <a:t>och</a:t>
          </a:r>
          <a:r>
            <a:rPr lang="en-US" dirty="0"/>
            <a:t> </a:t>
          </a:r>
          <a:r>
            <a:rPr lang="en-US" dirty="0" err="1"/>
            <a:t>varannan</a:t>
          </a:r>
          <a:r>
            <a:rPr lang="en-US" dirty="0"/>
            <a:t> </a:t>
          </a:r>
          <a:r>
            <a:rPr lang="en-US" dirty="0" err="1"/>
            <a:t>vecka</a:t>
          </a:r>
          <a:r>
            <a:rPr lang="en-US" dirty="0"/>
            <a:t> hos pappa</a:t>
          </a:r>
        </a:p>
      </dgm:t>
    </dgm:pt>
    <dgm:pt modelId="{42CFF2B8-8C7D-4A6A-9553-A9D127E53DF1}" type="parTrans" cxnId="{54227FBE-DA27-4B97-BABB-BDBE8A62DC61}">
      <dgm:prSet/>
      <dgm:spPr/>
      <dgm:t>
        <a:bodyPr/>
        <a:lstStyle/>
        <a:p>
          <a:endParaRPr lang="en-US"/>
        </a:p>
      </dgm:t>
    </dgm:pt>
    <dgm:pt modelId="{8822826C-1C6C-45F4-B67F-B82CA58AA14B}" type="sibTrans" cxnId="{54227FBE-DA27-4B97-BABB-BDBE8A62DC61}">
      <dgm:prSet/>
      <dgm:spPr/>
      <dgm:t>
        <a:bodyPr/>
        <a:lstStyle/>
        <a:p>
          <a:endParaRPr lang="en-US"/>
        </a:p>
      </dgm:t>
    </dgm:pt>
    <dgm:pt modelId="{FA11F05D-6C83-4DD4-A958-B5FA2EF9DC15}">
      <dgm:prSet/>
      <dgm:spPr/>
      <dgm:t>
        <a:bodyPr/>
        <a:lstStyle/>
        <a:p>
          <a:pPr rtl="0"/>
          <a:r>
            <a:rPr lang="en-US" dirty="0"/>
            <a:t>Hemma hos pappa </a:t>
          </a:r>
          <a:r>
            <a:rPr lang="en-US" dirty="0" err="1"/>
            <a:t>bor</a:t>
          </a:r>
          <a:r>
            <a:rPr lang="en-US" dirty="0"/>
            <a:t> vi</a:t>
          </a:r>
          <a:r>
            <a:rPr lang="en-US" dirty="0">
              <a:latin typeface="Calibri Light" panose="020F0302020204030204"/>
            </a:rPr>
            <a:t> </a:t>
          </a:r>
          <a:r>
            <a:rPr lang="en-US" dirty="0" err="1">
              <a:latin typeface="Calibri Light" panose="020F0302020204030204"/>
            </a:rPr>
            <a:t>i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lägenhet</a:t>
          </a:r>
          <a:r>
            <a:rPr lang="en-US" dirty="0"/>
            <a:t> I </a:t>
          </a:r>
          <a:r>
            <a:rPr lang="en-US" dirty="0">
              <a:latin typeface="Calibri Light" panose="020F0302020204030204"/>
            </a:rPr>
            <a:t>Uppsala</a:t>
          </a:r>
          <a:r>
            <a:rPr lang="en-US" dirty="0"/>
            <a:t> </a:t>
          </a:r>
        </a:p>
      </dgm:t>
    </dgm:pt>
    <dgm:pt modelId="{AF89C647-06A5-4D02-8F6D-E590FF3C1D94}" type="parTrans" cxnId="{2A92E368-92CD-40A5-A16A-29566C5FA93D}">
      <dgm:prSet/>
      <dgm:spPr/>
      <dgm:t>
        <a:bodyPr/>
        <a:lstStyle/>
        <a:p>
          <a:endParaRPr lang="en-US"/>
        </a:p>
      </dgm:t>
    </dgm:pt>
    <dgm:pt modelId="{D6454EC3-E293-4E92-8525-02C51D1A72FB}" type="sibTrans" cxnId="{2A92E368-92CD-40A5-A16A-29566C5FA93D}">
      <dgm:prSet/>
      <dgm:spPr/>
      <dgm:t>
        <a:bodyPr/>
        <a:lstStyle/>
        <a:p>
          <a:endParaRPr lang="en-US"/>
        </a:p>
      </dgm:t>
    </dgm:pt>
    <dgm:pt modelId="{29CCD368-CA68-45BA-99A9-280B381F002B}">
      <dgm:prSet/>
      <dgm:spPr/>
      <dgm:t>
        <a:bodyPr/>
        <a:lstStyle/>
        <a:p>
          <a:r>
            <a:rPr lang="en-US" dirty="0"/>
            <a:t>Hemma hos mamma </a:t>
          </a:r>
          <a:r>
            <a:rPr lang="en-US" dirty="0" err="1"/>
            <a:t>bor</a:t>
          </a:r>
          <a:r>
            <a:rPr lang="en-US" dirty="0"/>
            <a:t> vi I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hus</a:t>
          </a:r>
          <a:r>
            <a:rPr lang="en-US" dirty="0"/>
            <a:t> I </a:t>
          </a:r>
          <a:r>
            <a:rPr lang="en-US" dirty="0" err="1">
              <a:latin typeface="Calibri Light" panose="020F0302020204030204"/>
            </a:rPr>
            <a:t>Björklinge</a:t>
          </a:r>
          <a:endParaRPr lang="en-US" dirty="0" err="1"/>
        </a:p>
      </dgm:t>
    </dgm:pt>
    <dgm:pt modelId="{043782AE-A344-494E-A929-5157B24031E6}" type="parTrans" cxnId="{68D933E7-7192-4CC7-94B1-4D7A81FC8B07}">
      <dgm:prSet/>
      <dgm:spPr/>
      <dgm:t>
        <a:bodyPr/>
        <a:lstStyle/>
        <a:p>
          <a:endParaRPr lang="en-US"/>
        </a:p>
      </dgm:t>
    </dgm:pt>
    <dgm:pt modelId="{7DE027EB-C78E-430C-BABC-CA9C7B4AEA1F}" type="sibTrans" cxnId="{68D933E7-7192-4CC7-94B1-4D7A81FC8B07}">
      <dgm:prSet/>
      <dgm:spPr/>
      <dgm:t>
        <a:bodyPr/>
        <a:lstStyle/>
        <a:p>
          <a:endParaRPr lang="en-US"/>
        </a:p>
      </dgm:t>
    </dgm:pt>
    <dgm:pt modelId="{2745C17D-D3E5-4E21-86AC-29339EC7708F}" type="pres">
      <dgm:prSet presAssocID="{3B6CD78A-0B08-4242-9E0D-9F23ED77C3D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51C5D36A-EF6E-4969-B859-11663915654D}" type="pres">
      <dgm:prSet presAssocID="{22798697-8170-431C-98AB-357F6728BE7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FDB6D29-467A-46E9-A1DE-5CE6EB08BAE3}" type="pres">
      <dgm:prSet presAssocID="{E59AA259-B8B8-40A6-8733-E4A3F6874B3B}" presName="spacer" presStyleCnt="0"/>
      <dgm:spPr/>
    </dgm:pt>
    <dgm:pt modelId="{F5C6E3BB-E9CE-40EB-A501-D2B8DA272A82}" type="pres">
      <dgm:prSet presAssocID="{132C3AE5-6135-4BC6-A463-B8AF378C049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DB9988D-53B8-4892-B94F-326EF3889CCE}" type="pres">
      <dgm:prSet presAssocID="{8822826C-1C6C-45F4-B67F-B82CA58AA14B}" presName="spacer" presStyleCnt="0"/>
      <dgm:spPr/>
    </dgm:pt>
    <dgm:pt modelId="{FAF24E2B-B871-4E8A-B124-DE7CF17F9F69}" type="pres">
      <dgm:prSet presAssocID="{FA11F05D-6C83-4DD4-A958-B5FA2EF9DC1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F168C38-DCC5-4B2B-9398-49DC2E756E78}" type="pres">
      <dgm:prSet presAssocID="{D6454EC3-E293-4E92-8525-02C51D1A72FB}" presName="spacer" presStyleCnt="0"/>
      <dgm:spPr/>
    </dgm:pt>
    <dgm:pt modelId="{2BE89EAC-0CCD-4529-AFD3-1EA7D49F58A4}" type="pres">
      <dgm:prSet presAssocID="{29CCD368-CA68-45BA-99A9-280B381F002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BB3E708E-C31D-4B47-9E91-363D827A8BE7}" type="presOf" srcId="{22798697-8170-431C-98AB-357F6728BE79}" destId="{51C5D36A-EF6E-4969-B859-11663915654D}" srcOrd="0" destOrd="0" presId="urn:microsoft.com/office/officeart/2005/8/layout/vList2"/>
    <dgm:cxn modelId="{2A92E368-92CD-40A5-A16A-29566C5FA93D}" srcId="{3B6CD78A-0B08-4242-9E0D-9F23ED77C3D2}" destId="{FA11F05D-6C83-4DD4-A958-B5FA2EF9DC15}" srcOrd="2" destOrd="0" parTransId="{AF89C647-06A5-4D02-8F6D-E590FF3C1D94}" sibTransId="{D6454EC3-E293-4E92-8525-02C51D1A72FB}"/>
    <dgm:cxn modelId="{361AE3CA-21DE-4D04-87E0-32CC2D2386CD}" type="presOf" srcId="{FA11F05D-6C83-4DD4-A958-B5FA2EF9DC15}" destId="{FAF24E2B-B871-4E8A-B124-DE7CF17F9F69}" srcOrd="0" destOrd="0" presId="urn:microsoft.com/office/officeart/2005/8/layout/vList2"/>
    <dgm:cxn modelId="{3F681E89-2657-4F01-AE08-50B6185531E8}" srcId="{3B6CD78A-0B08-4242-9E0D-9F23ED77C3D2}" destId="{22798697-8170-431C-98AB-357F6728BE79}" srcOrd="0" destOrd="0" parTransId="{50F474C6-50E0-437B-AFB7-FE60438E54FF}" sibTransId="{E59AA259-B8B8-40A6-8733-E4A3F6874B3B}"/>
    <dgm:cxn modelId="{54227FBE-DA27-4B97-BABB-BDBE8A62DC61}" srcId="{3B6CD78A-0B08-4242-9E0D-9F23ED77C3D2}" destId="{132C3AE5-6135-4BC6-A463-B8AF378C0490}" srcOrd="1" destOrd="0" parTransId="{42CFF2B8-8C7D-4A6A-9553-A9D127E53DF1}" sibTransId="{8822826C-1C6C-45F4-B67F-B82CA58AA14B}"/>
    <dgm:cxn modelId="{4A50C091-4321-4397-BE4D-898A49EDBC72}" type="presOf" srcId="{3B6CD78A-0B08-4242-9E0D-9F23ED77C3D2}" destId="{2745C17D-D3E5-4E21-86AC-29339EC7708F}" srcOrd="0" destOrd="0" presId="urn:microsoft.com/office/officeart/2005/8/layout/vList2"/>
    <dgm:cxn modelId="{8DF4A92B-2340-46A7-9C42-75CFD23EB492}" type="presOf" srcId="{29CCD368-CA68-45BA-99A9-280B381F002B}" destId="{2BE89EAC-0CCD-4529-AFD3-1EA7D49F58A4}" srcOrd="0" destOrd="0" presId="urn:microsoft.com/office/officeart/2005/8/layout/vList2"/>
    <dgm:cxn modelId="{D4D1BBA9-EAD8-4F1C-9104-6ED4F5952DA7}" type="presOf" srcId="{132C3AE5-6135-4BC6-A463-B8AF378C0490}" destId="{F5C6E3BB-E9CE-40EB-A501-D2B8DA272A82}" srcOrd="0" destOrd="0" presId="urn:microsoft.com/office/officeart/2005/8/layout/vList2"/>
    <dgm:cxn modelId="{68D933E7-7192-4CC7-94B1-4D7A81FC8B07}" srcId="{3B6CD78A-0B08-4242-9E0D-9F23ED77C3D2}" destId="{29CCD368-CA68-45BA-99A9-280B381F002B}" srcOrd="3" destOrd="0" parTransId="{043782AE-A344-494E-A929-5157B24031E6}" sibTransId="{7DE027EB-C78E-430C-BABC-CA9C7B4AEA1F}"/>
    <dgm:cxn modelId="{CE9F70D1-AA73-47C1-B66B-C0D6CF0F34A7}" type="presParOf" srcId="{2745C17D-D3E5-4E21-86AC-29339EC7708F}" destId="{51C5D36A-EF6E-4969-B859-11663915654D}" srcOrd="0" destOrd="0" presId="urn:microsoft.com/office/officeart/2005/8/layout/vList2"/>
    <dgm:cxn modelId="{171F419B-34E8-4E76-A0B7-DE284C86EC17}" type="presParOf" srcId="{2745C17D-D3E5-4E21-86AC-29339EC7708F}" destId="{9FDB6D29-467A-46E9-A1DE-5CE6EB08BAE3}" srcOrd="1" destOrd="0" presId="urn:microsoft.com/office/officeart/2005/8/layout/vList2"/>
    <dgm:cxn modelId="{1C07995D-6842-4D29-9371-1E54B3EB2A11}" type="presParOf" srcId="{2745C17D-D3E5-4E21-86AC-29339EC7708F}" destId="{F5C6E3BB-E9CE-40EB-A501-D2B8DA272A82}" srcOrd="2" destOrd="0" presId="urn:microsoft.com/office/officeart/2005/8/layout/vList2"/>
    <dgm:cxn modelId="{E867BFC8-71B3-40BB-AB98-22814DF122E1}" type="presParOf" srcId="{2745C17D-D3E5-4E21-86AC-29339EC7708F}" destId="{DDB9988D-53B8-4892-B94F-326EF3889CCE}" srcOrd="3" destOrd="0" presId="urn:microsoft.com/office/officeart/2005/8/layout/vList2"/>
    <dgm:cxn modelId="{735BA177-CAC0-4E17-B4A9-FC76847BF195}" type="presParOf" srcId="{2745C17D-D3E5-4E21-86AC-29339EC7708F}" destId="{FAF24E2B-B871-4E8A-B124-DE7CF17F9F69}" srcOrd="4" destOrd="0" presId="urn:microsoft.com/office/officeart/2005/8/layout/vList2"/>
    <dgm:cxn modelId="{5FD821FD-2E87-441A-90C9-9C35CFA822BC}" type="presParOf" srcId="{2745C17D-D3E5-4E21-86AC-29339EC7708F}" destId="{2F168C38-DCC5-4B2B-9398-49DC2E756E78}" srcOrd="5" destOrd="0" presId="urn:microsoft.com/office/officeart/2005/8/layout/vList2"/>
    <dgm:cxn modelId="{F5A61A5D-CD28-45E3-AC7C-4DD410B24FE4}" type="presParOf" srcId="{2745C17D-D3E5-4E21-86AC-29339EC7708F}" destId="{2BE89EAC-0CCD-4529-AFD3-1EA7D49F58A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C56AE0-DBAC-4CA1-A3B1-A93EC81E7C2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AF2A21C-3893-45D3-B264-66250E34C91E}">
      <dgm:prSet/>
      <dgm:spPr/>
      <dgm:t>
        <a:bodyPr/>
        <a:lstStyle/>
        <a:p>
          <a:r>
            <a:rPr lang="en-US"/>
            <a:t>Först på morgonen har jag matte och NO</a:t>
          </a:r>
        </a:p>
      </dgm:t>
    </dgm:pt>
    <dgm:pt modelId="{E83EA962-53EA-409A-8720-440E7385B823}" type="parTrans" cxnId="{0F480086-CC39-43B3-80A1-D0B95B0CEA3A}">
      <dgm:prSet/>
      <dgm:spPr/>
      <dgm:t>
        <a:bodyPr/>
        <a:lstStyle/>
        <a:p>
          <a:endParaRPr lang="en-US"/>
        </a:p>
      </dgm:t>
    </dgm:pt>
    <dgm:pt modelId="{BE44891C-3F51-4B70-93B9-0B56DE4510C1}" type="sibTrans" cxnId="{0F480086-CC39-43B3-80A1-D0B95B0CEA3A}">
      <dgm:prSet/>
      <dgm:spPr/>
      <dgm:t>
        <a:bodyPr/>
        <a:lstStyle/>
        <a:p>
          <a:endParaRPr lang="en-US"/>
        </a:p>
      </dgm:t>
    </dgm:pt>
    <dgm:pt modelId="{DEA1C00C-6C85-4F89-92D4-96B98E880CAD}">
      <dgm:prSet/>
      <dgm:spPr/>
      <dgm:t>
        <a:bodyPr/>
        <a:lstStyle/>
        <a:p>
          <a:r>
            <a:rPr lang="en-US"/>
            <a:t>Sedan har vi rast då brukar jag spela fotboll</a:t>
          </a:r>
        </a:p>
      </dgm:t>
    </dgm:pt>
    <dgm:pt modelId="{6BF076BD-5BE0-4F3B-852D-952CC42AF579}" type="parTrans" cxnId="{0A3F580E-2E19-4271-B787-59F7B0923A1D}">
      <dgm:prSet/>
      <dgm:spPr/>
      <dgm:t>
        <a:bodyPr/>
        <a:lstStyle/>
        <a:p>
          <a:endParaRPr lang="en-US"/>
        </a:p>
      </dgm:t>
    </dgm:pt>
    <dgm:pt modelId="{4738FA60-7C78-4B85-AA35-4697C87940B2}" type="sibTrans" cxnId="{0A3F580E-2E19-4271-B787-59F7B0923A1D}">
      <dgm:prSet/>
      <dgm:spPr/>
      <dgm:t>
        <a:bodyPr/>
        <a:lstStyle/>
        <a:p>
          <a:endParaRPr lang="en-US"/>
        </a:p>
      </dgm:t>
    </dgm:pt>
    <dgm:pt modelId="{DBE17C6D-34BF-41DC-ACDC-A864CBFEB2EF}">
      <dgm:prSet/>
      <dgm:spPr/>
      <dgm:t>
        <a:bodyPr/>
        <a:lstStyle/>
        <a:p>
          <a:r>
            <a:rPr lang="en-US"/>
            <a:t>Efter rasten har jag ett långt pass med svenska</a:t>
          </a:r>
        </a:p>
      </dgm:t>
    </dgm:pt>
    <dgm:pt modelId="{04CEDF30-9F8D-479C-9094-B94409BDA453}" type="parTrans" cxnId="{676FFA3D-A8CF-4DD1-8317-CCE44D1BAFB5}">
      <dgm:prSet/>
      <dgm:spPr/>
      <dgm:t>
        <a:bodyPr/>
        <a:lstStyle/>
        <a:p>
          <a:endParaRPr lang="en-US"/>
        </a:p>
      </dgm:t>
    </dgm:pt>
    <dgm:pt modelId="{120F0142-1766-45EA-B2E9-70FEB9B68151}" type="sibTrans" cxnId="{676FFA3D-A8CF-4DD1-8317-CCE44D1BAFB5}">
      <dgm:prSet/>
      <dgm:spPr/>
      <dgm:t>
        <a:bodyPr/>
        <a:lstStyle/>
        <a:p>
          <a:endParaRPr lang="en-US"/>
        </a:p>
      </dgm:t>
    </dgm:pt>
    <dgm:pt modelId="{33E6CF6F-46CC-4E77-89AE-0A8DFCEB03F4}">
      <dgm:prSet/>
      <dgm:spPr/>
      <dgm:t>
        <a:bodyPr/>
        <a:lstStyle/>
        <a:p>
          <a:r>
            <a:rPr lang="en-US"/>
            <a:t>Sedan har vi rast igen </a:t>
          </a:r>
        </a:p>
      </dgm:t>
    </dgm:pt>
    <dgm:pt modelId="{89FDED51-0031-4E69-8BE9-66436945AFBD}" type="parTrans" cxnId="{EB73A2D4-DECB-49C2-B0F0-9DE217EC053C}">
      <dgm:prSet/>
      <dgm:spPr/>
      <dgm:t>
        <a:bodyPr/>
        <a:lstStyle/>
        <a:p>
          <a:endParaRPr lang="en-US"/>
        </a:p>
      </dgm:t>
    </dgm:pt>
    <dgm:pt modelId="{9D1CC61E-8947-490E-8970-97FD714BD757}" type="sibTrans" cxnId="{EB73A2D4-DECB-49C2-B0F0-9DE217EC053C}">
      <dgm:prSet/>
      <dgm:spPr/>
      <dgm:t>
        <a:bodyPr/>
        <a:lstStyle/>
        <a:p>
          <a:endParaRPr lang="en-US"/>
        </a:p>
      </dgm:t>
    </dgm:pt>
    <dgm:pt modelId="{3E26C779-C11F-47C5-A2E1-1BB8E6FDC5DB}">
      <dgm:prSet/>
      <dgm:spPr/>
      <dgm:t>
        <a:bodyPr/>
        <a:lstStyle/>
        <a:p>
          <a:r>
            <a:rPr lang="en-US"/>
            <a:t>Vi har lunch klockan 12</a:t>
          </a:r>
        </a:p>
      </dgm:t>
    </dgm:pt>
    <dgm:pt modelId="{2E10F60A-B6E3-4CE0-B43A-2CE5554E8BFF}" type="parTrans" cxnId="{6D26AE02-2994-460F-B8BC-1572059DA4D5}">
      <dgm:prSet/>
      <dgm:spPr/>
      <dgm:t>
        <a:bodyPr/>
        <a:lstStyle/>
        <a:p>
          <a:endParaRPr lang="en-US"/>
        </a:p>
      </dgm:t>
    </dgm:pt>
    <dgm:pt modelId="{9468C6A9-B7E6-41D6-9752-BDC7A1559606}" type="sibTrans" cxnId="{6D26AE02-2994-460F-B8BC-1572059DA4D5}">
      <dgm:prSet/>
      <dgm:spPr/>
      <dgm:t>
        <a:bodyPr/>
        <a:lstStyle/>
        <a:p>
          <a:endParaRPr lang="en-US"/>
        </a:p>
      </dgm:t>
    </dgm:pt>
    <dgm:pt modelId="{AE54EBC2-6ED3-4BDA-BFA4-B50C2F724347}">
      <dgm:prSet/>
      <dgm:spPr/>
      <dgm:t>
        <a:bodyPr/>
        <a:lstStyle/>
        <a:p>
          <a:r>
            <a:rPr lang="en-US"/>
            <a:t>SO 12:30</a:t>
          </a:r>
        </a:p>
      </dgm:t>
    </dgm:pt>
    <dgm:pt modelId="{A87F7C78-ABCF-43B1-80E6-8028FAAA4FB1}" type="parTrans" cxnId="{70BF7127-1BAA-4640-BA67-2109A711397C}">
      <dgm:prSet/>
      <dgm:spPr/>
      <dgm:t>
        <a:bodyPr/>
        <a:lstStyle/>
        <a:p>
          <a:endParaRPr lang="en-US"/>
        </a:p>
      </dgm:t>
    </dgm:pt>
    <dgm:pt modelId="{61C21EFD-C801-443C-B505-EFBC0ABF72DC}" type="sibTrans" cxnId="{70BF7127-1BAA-4640-BA67-2109A711397C}">
      <dgm:prSet/>
      <dgm:spPr/>
      <dgm:t>
        <a:bodyPr/>
        <a:lstStyle/>
        <a:p>
          <a:endParaRPr lang="en-US"/>
        </a:p>
      </dgm:t>
    </dgm:pt>
    <dgm:pt modelId="{43198CA9-9A37-445F-9A16-ADB9250FC145}">
      <dgm:prSet/>
      <dgm:spPr/>
      <dgm:t>
        <a:bodyPr/>
        <a:lstStyle/>
        <a:p>
          <a:r>
            <a:rPr lang="en-US"/>
            <a:t>Rast 13:30 </a:t>
          </a:r>
        </a:p>
      </dgm:t>
    </dgm:pt>
    <dgm:pt modelId="{02F53E08-051D-42CF-992E-ED705996C55A}" type="parTrans" cxnId="{8DF74E3A-5DF1-408F-BEFF-B3173F83315B}">
      <dgm:prSet/>
      <dgm:spPr/>
      <dgm:t>
        <a:bodyPr/>
        <a:lstStyle/>
        <a:p>
          <a:endParaRPr lang="en-US"/>
        </a:p>
      </dgm:t>
    </dgm:pt>
    <dgm:pt modelId="{EEF40A87-E486-46D3-9406-C8DD69E036B6}" type="sibTrans" cxnId="{8DF74E3A-5DF1-408F-BEFF-B3173F83315B}">
      <dgm:prSet/>
      <dgm:spPr/>
      <dgm:t>
        <a:bodyPr/>
        <a:lstStyle/>
        <a:p>
          <a:endParaRPr lang="en-US"/>
        </a:p>
      </dgm:t>
    </dgm:pt>
    <dgm:pt modelId="{D122B25B-D9F0-448A-974F-EC7677D2808C}">
      <dgm:prSet/>
      <dgm:spPr/>
      <dgm:t>
        <a:bodyPr/>
        <a:lstStyle/>
        <a:p>
          <a:r>
            <a:rPr lang="en-US"/>
            <a:t>Idrott 13:50-14:35 </a:t>
          </a:r>
        </a:p>
      </dgm:t>
    </dgm:pt>
    <dgm:pt modelId="{7ED10EFD-F669-488F-8E42-9B7D3223FD5D}" type="parTrans" cxnId="{32D8C2F1-C3A4-4202-AC7E-A00F4E2B74B7}">
      <dgm:prSet/>
      <dgm:spPr/>
      <dgm:t>
        <a:bodyPr/>
        <a:lstStyle/>
        <a:p>
          <a:endParaRPr lang="en-US"/>
        </a:p>
      </dgm:t>
    </dgm:pt>
    <dgm:pt modelId="{81E1E4FB-72B7-4B11-85D2-9832FD32F94E}" type="sibTrans" cxnId="{32D8C2F1-C3A4-4202-AC7E-A00F4E2B74B7}">
      <dgm:prSet/>
      <dgm:spPr/>
      <dgm:t>
        <a:bodyPr/>
        <a:lstStyle/>
        <a:p>
          <a:endParaRPr lang="en-US"/>
        </a:p>
      </dgm:t>
    </dgm:pt>
    <dgm:pt modelId="{0C2BC2B1-EB50-448F-9B3D-FCC295583B08}" type="pres">
      <dgm:prSet presAssocID="{55C56AE0-DBAC-4CA1-A3B1-A93EC81E7C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868D55CB-AFBD-4141-A4CD-064A1B64A0FF}" type="pres">
      <dgm:prSet presAssocID="{BAF2A21C-3893-45D3-B264-66250E34C91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226403B-443B-4F73-B822-6AAE58256A72}" type="pres">
      <dgm:prSet presAssocID="{BE44891C-3F51-4B70-93B9-0B56DE4510C1}" presName="spacer" presStyleCnt="0"/>
      <dgm:spPr/>
    </dgm:pt>
    <dgm:pt modelId="{22EFF987-C03C-4F90-9235-BC3039898AB2}" type="pres">
      <dgm:prSet presAssocID="{DEA1C00C-6C85-4F89-92D4-96B98E880CAD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4B886A5-3230-4B1E-B16C-FD076257804A}" type="pres">
      <dgm:prSet presAssocID="{4738FA60-7C78-4B85-AA35-4697C87940B2}" presName="spacer" presStyleCnt="0"/>
      <dgm:spPr/>
    </dgm:pt>
    <dgm:pt modelId="{13137D59-4B04-4DB5-8F81-07CD24D19252}" type="pres">
      <dgm:prSet presAssocID="{DBE17C6D-34BF-41DC-ACDC-A864CBFEB2E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7FF1260-170F-4CB6-BCE9-46A48A64C9C1}" type="pres">
      <dgm:prSet presAssocID="{120F0142-1766-45EA-B2E9-70FEB9B68151}" presName="spacer" presStyleCnt="0"/>
      <dgm:spPr/>
    </dgm:pt>
    <dgm:pt modelId="{E638B4C6-F4EC-4F30-ADEE-6AE26483DDCF}" type="pres">
      <dgm:prSet presAssocID="{33E6CF6F-46CC-4E77-89AE-0A8DFCEB03F4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9B16163-64C9-43F1-AFB1-78E8EB83487F}" type="pres">
      <dgm:prSet presAssocID="{9D1CC61E-8947-490E-8970-97FD714BD757}" presName="spacer" presStyleCnt="0"/>
      <dgm:spPr/>
    </dgm:pt>
    <dgm:pt modelId="{A23D344C-722C-4393-8AFF-CEB8D01D4F92}" type="pres">
      <dgm:prSet presAssocID="{3E26C779-C11F-47C5-A2E1-1BB8E6FDC5DB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4BB1D14-0EC8-41ED-98B5-273562C71B21}" type="pres">
      <dgm:prSet presAssocID="{9468C6A9-B7E6-41D6-9752-BDC7A1559606}" presName="spacer" presStyleCnt="0"/>
      <dgm:spPr/>
    </dgm:pt>
    <dgm:pt modelId="{6D7648D5-1385-4003-8AE9-CCC1E4493F97}" type="pres">
      <dgm:prSet presAssocID="{AE54EBC2-6ED3-4BDA-BFA4-B50C2F724347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01FE6E-1771-45A0-9131-D5FD361F4BC8}" type="pres">
      <dgm:prSet presAssocID="{61C21EFD-C801-443C-B505-EFBC0ABF72DC}" presName="spacer" presStyleCnt="0"/>
      <dgm:spPr/>
    </dgm:pt>
    <dgm:pt modelId="{82FA28C2-A7A5-4336-B2D0-5C23BC573083}" type="pres">
      <dgm:prSet presAssocID="{43198CA9-9A37-445F-9A16-ADB9250FC145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40CD6F0-C291-4547-973B-682D9A057D32}" type="pres">
      <dgm:prSet presAssocID="{EEF40A87-E486-46D3-9406-C8DD69E036B6}" presName="spacer" presStyleCnt="0"/>
      <dgm:spPr/>
    </dgm:pt>
    <dgm:pt modelId="{1A922CAD-9EA7-4322-B091-DE9D5A5263FB}" type="pres">
      <dgm:prSet presAssocID="{D122B25B-D9F0-448A-974F-EC7677D2808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0F480086-CC39-43B3-80A1-D0B95B0CEA3A}" srcId="{55C56AE0-DBAC-4CA1-A3B1-A93EC81E7C21}" destId="{BAF2A21C-3893-45D3-B264-66250E34C91E}" srcOrd="0" destOrd="0" parTransId="{E83EA962-53EA-409A-8720-440E7385B823}" sibTransId="{BE44891C-3F51-4B70-93B9-0B56DE4510C1}"/>
    <dgm:cxn modelId="{E526ABB0-0CB6-4B87-9DDF-777D576A52CC}" type="presOf" srcId="{DEA1C00C-6C85-4F89-92D4-96B98E880CAD}" destId="{22EFF987-C03C-4F90-9235-BC3039898AB2}" srcOrd="0" destOrd="0" presId="urn:microsoft.com/office/officeart/2005/8/layout/vList2"/>
    <dgm:cxn modelId="{3B5CB0C9-4963-42DB-A902-391FA133B9F6}" type="presOf" srcId="{BAF2A21C-3893-45D3-B264-66250E34C91E}" destId="{868D55CB-AFBD-4141-A4CD-064A1B64A0FF}" srcOrd="0" destOrd="0" presId="urn:microsoft.com/office/officeart/2005/8/layout/vList2"/>
    <dgm:cxn modelId="{6D26AE02-2994-460F-B8BC-1572059DA4D5}" srcId="{55C56AE0-DBAC-4CA1-A3B1-A93EC81E7C21}" destId="{3E26C779-C11F-47C5-A2E1-1BB8E6FDC5DB}" srcOrd="4" destOrd="0" parTransId="{2E10F60A-B6E3-4CE0-B43A-2CE5554E8BFF}" sibTransId="{9468C6A9-B7E6-41D6-9752-BDC7A1559606}"/>
    <dgm:cxn modelId="{0A3F580E-2E19-4271-B787-59F7B0923A1D}" srcId="{55C56AE0-DBAC-4CA1-A3B1-A93EC81E7C21}" destId="{DEA1C00C-6C85-4F89-92D4-96B98E880CAD}" srcOrd="1" destOrd="0" parTransId="{6BF076BD-5BE0-4F3B-852D-952CC42AF579}" sibTransId="{4738FA60-7C78-4B85-AA35-4697C87940B2}"/>
    <dgm:cxn modelId="{706CA850-7076-44A4-B997-F91275286F24}" type="presOf" srcId="{33E6CF6F-46CC-4E77-89AE-0A8DFCEB03F4}" destId="{E638B4C6-F4EC-4F30-ADEE-6AE26483DDCF}" srcOrd="0" destOrd="0" presId="urn:microsoft.com/office/officeart/2005/8/layout/vList2"/>
    <dgm:cxn modelId="{32D8C2F1-C3A4-4202-AC7E-A00F4E2B74B7}" srcId="{55C56AE0-DBAC-4CA1-A3B1-A93EC81E7C21}" destId="{D122B25B-D9F0-448A-974F-EC7677D2808C}" srcOrd="7" destOrd="0" parTransId="{7ED10EFD-F669-488F-8E42-9B7D3223FD5D}" sibTransId="{81E1E4FB-72B7-4B11-85D2-9832FD32F94E}"/>
    <dgm:cxn modelId="{EB73A2D4-DECB-49C2-B0F0-9DE217EC053C}" srcId="{55C56AE0-DBAC-4CA1-A3B1-A93EC81E7C21}" destId="{33E6CF6F-46CC-4E77-89AE-0A8DFCEB03F4}" srcOrd="3" destOrd="0" parTransId="{89FDED51-0031-4E69-8BE9-66436945AFBD}" sibTransId="{9D1CC61E-8947-490E-8970-97FD714BD757}"/>
    <dgm:cxn modelId="{5A9948B9-21DF-4CD3-9259-98AE49C4FEFA}" type="presOf" srcId="{DBE17C6D-34BF-41DC-ACDC-A864CBFEB2EF}" destId="{13137D59-4B04-4DB5-8F81-07CD24D19252}" srcOrd="0" destOrd="0" presId="urn:microsoft.com/office/officeart/2005/8/layout/vList2"/>
    <dgm:cxn modelId="{6B06AFFF-6AB2-47E3-B62B-EC5BA7295002}" type="presOf" srcId="{43198CA9-9A37-445F-9A16-ADB9250FC145}" destId="{82FA28C2-A7A5-4336-B2D0-5C23BC573083}" srcOrd="0" destOrd="0" presId="urn:microsoft.com/office/officeart/2005/8/layout/vList2"/>
    <dgm:cxn modelId="{8DF74E3A-5DF1-408F-BEFF-B3173F83315B}" srcId="{55C56AE0-DBAC-4CA1-A3B1-A93EC81E7C21}" destId="{43198CA9-9A37-445F-9A16-ADB9250FC145}" srcOrd="6" destOrd="0" parTransId="{02F53E08-051D-42CF-992E-ED705996C55A}" sibTransId="{EEF40A87-E486-46D3-9406-C8DD69E036B6}"/>
    <dgm:cxn modelId="{766AD845-8D71-4AAD-B8A4-04D76B958220}" type="presOf" srcId="{3E26C779-C11F-47C5-A2E1-1BB8E6FDC5DB}" destId="{A23D344C-722C-4393-8AFF-CEB8D01D4F92}" srcOrd="0" destOrd="0" presId="urn:microsoft.com/office/officeart/2005/8/layout/vList2"/>
    <dgm:cxn modelId="{C87FB796-D6C7-473F-90FC-A0114A0645FD}" type="presOf" srcId="{D122B25B-D9F0-448A-974F-EC7677D2808C}" destId="{1A922CAD-9EA7-4322-B091-DE9D5A5263FB}" srcOrd="0" destOrd="0" presId="urn:microsoft.com/office/officeart/2005/8/layout/vList2"/>
    <dgm:cxn modelId="{70BF7127-1BAA-4640-BA67-2109A711397C}" srcId="{55C56AE0-DBAC-4CA1-A3B1-A93EC81E7C21}" destId="{AE54EBC2-6ED3-4BDA-BFA4-B50C2F724347}" srcOrd="5" destOrd="0" parTransId="{A87F7C78-ABCF-43B1-80E6-8028FAAA4FB1}" sibTransId="{61C21EFD-C801-443C-B505-EFBC0ABF72DC}"/>
    <dgm:cxn modelId="{AE76F975-1897-4189-84CB-53DA273ABBD7}" type="presOf" srcId="{AE54EBC2-6ED3-4BDA-BFA4-B50C2F724347}" destId="{6D7648D5-1385-4003-8AE9-CCC1E4493F97}" srcOrd="0" destOrd="0" presId="urn:microsoft.com/office/officeart/2005/8/layout/vList2"/>
    <dgm:cxn modelId="{D40CCBC9-4D74-41A3-B161-C7A190D936A3}" type="presOf" srcId="{55C56AE0-DBAC-4CA1-A3B1-A93EC81E7C21}" destId="{0C2BC2B1-EB50-448F-9B3D-FCC295583B08}" srcOrd="0" destOrd="0" presId="urn:microsoft.com/office/officeart/2005/8/layout/vList2"/>
    <dgm:cxn modelId="{676FFA3D-A8CF-4DD1-8317-CCE44D1BAFB5}" srcId="{55C56AE0-DBAC-4CA1-A3B1-A93EC81E7C21}" destId="{DBE17C6D-34BF-41DC-ACDC-A864CBFEB2EF}" srcOrd="2" destOrd="0" parTransId="{04CEDF30-9F8D-479C-9094-B94409BDA453}" sibTransId="{120F0142-1766-45EA-B2E9-70FEB9B68151}"/>
    <dgm:cxn modelId="{69033BF0-89C3-43D1-9EE9-2392FA9A3386}" type="presParOf" srcId="{0C2BC2B1-EB50-448F-9B3D-FCC295583B08}" destId="{868D55CB-AFBD-4141-A4CD-064A1B64A0FF}" srcOrd="0" destOrd="0" presId="urn:microsoft.com/office/officeart/2005/8/layout/vList2"/>
    <dgm:cxn modelId="{CE5C9C0A-BE66-427F-83F9-A516AA746404}" type="presParOf" srcId="{0C2BC2B1-EB50-448F-9B3D-FCC295583B08}" destId="{A226403B-443B-4F73-B822-6AAE58256A72}" srcOrd="1" destOrd="0" presId="urn:microsoft.com/office/officeart/2005/8/layout/vList2"/>
    <dgm:cxn modelId="{2441A199-2C6D-498F-B974-3C303D3EC30F}" type="presParOf" srcId="{0C2BC2B1-EB50-448F-9B3D-FCC295583B08}" destId="{22EFF987-C03C-4F90-9235-BC3039898AB2}" srcOrd="2" destOrd="0" presId="urn:microsoft.com/office/officeart/2005/8/layout/vList2"/>
    <dgm:cxn modelId="{E25E427B-8B09-421B-91DD-1A7F225513FA}" type="presParOf" srcId="{0C2BC2B1-EB50-448F-9B3D-FCC295583B08}" destId="{24B886A5-3230-4B1E-B16C-FD076257804A}" srcOrd="3" destOrd="0" presId="urn:microsoft.com/office/officeart/2005/8/layout/vList2"/>
    <dgm:cxn modelId="{7D4107AB-6706-4653-AEC6-A706B4AAD437}" type="presParOf" srcId="{0C2BC2B1-EB50-448F-9B3D-FCC295583B08}" destId="{13137D59-4B04-4DB5-8F81-07CD24D19252}" srcOrd="4" destOrd="0" presId="urn:microsoft.com/office/officeart/2005/8/layout/vList2"/>
    <dgm:cxn modelId="{7B3B900D-70CC-4024-8FB1-7670C95E5C59}" type="presParOf" srcId="{0C2BC2B1-EB50-448F-9B3D-FCC295583B08}" destId="{37FF1260-170F-4CB6-BCE9-46A48A64C9C1}" srcOrd="5" destOrd="0" presId="urn:microsoft.com/office/officeart/2005/8/layout/vList2"/>
    <dgm:cxn modelId="{68E23693-F0F4-471A-B210-7B7E3D907ADB}" type="presParOf" srcId="{0C2BC2B1-EB50-448F-9B3D-FCC295583B08}" destId="{E638B4C6-F4EC-4F30-ADEE-6AE26483DDCF}" srcOrd="6" destOrd="0" presId="urn:microsoft.com/office/officeart/2005/8/layout/vList2"/>
    <dgm:cxn modelId="{4497EF26-6E9B-4280-8D9A-C29A09B4E575}" type="presParOf" srcId="{0C2BC2B1-EB50-448F-9B3D-FCC295583B08}" destId="{B9B16163-64C9-43F1-AFB1-78E8EB83487F}" srcOrd="7" destOrd="0" presId="urn:microsoft.com/office/officeart/2005/8/layout/vList2"/>
    <dgm:cxn modelId="{1CF7A8F6-4464-42AD-9BF9-E903FAD91A3D}" type="presParOf" srcId="{0C2BC2B1-EB50-448F-9B3D-FCC295583B08}" destId="{A23D344C-722C-4393-8AFF-CEB8D01D4F92}" srcOrd="8" destOrd="0" presId="urn:microsoft.com/office/officeart/2005/8/layout/vList2"/>
    <dgm:cxn modelId="{1CCF46E6-C924-4A95-97BD-862F98CEB026}" type="presParOf" srcId="{0C2BC2B1-EB50-448F-9B3D-FCC295583B08}" destId="{14BB1D14-0EC8-41ED-98B5-273562C71B21}" srcOrd="9" destOrd="0" presId="urn:microsoft.com/office/officeart/2005/8/layout/vList2"/>
    <dgm:cxn modelId="{5FCA4B14-788C-4F2E-9BCF-E9160D5C2F51}" type="presParOf" srcId="{0C2BC2B1-EB50-448F-9B3D-FCC295583B08}" destId="{6D7648D5-1385-4003-8AE9-CCC1E4493F97}" srcOrd="10" destOrd="0" presId="urn:microsoft.com/office/officeart/2005/8/layout/vList2"/>
    <dgm:cxn modelId="{8FE29CFF-6E24-4D52-A81C-F16F839054C6}" type="presParOf" srcId="{0C2BC2B1-EB50-448F-9B3D-FCC295583B08}" destId="{A801FE6E-1771-45A0-9131-D5FD361F4BC8}" srcOrd="11" destOrd="0" presId="urn:microsoft.com/office/officeart/2005/8/layout/vList2"/>
    <dgm:cxn modelId="{24C8675D-16C2-4EC3-ACE4-BA11F6AA98B1}" type="presParOf" srcId="{0C2BC2B1-EB50-448F-9B3D-FCC295583B08}" destId="{82FA28C2-A7A5-4336-B2D0-5C23BC573083}" srcOrd="12" destOrd="0" presId="urn:microsoft.com/office/officeart/2005/8/layout/vList2"/>
    <dgm:cxn modelId="{BCA796C4-DB49-4AA7-BEC7-BB3DCEE06A4B}" type="presParOf" srcId="{0C2BC2B1-EB50-448F-9B3D-FCC295583B08}" destId="{340CD6F0-C291-4547-973B-682D9A057D32}" srcOrd="13" destOrd="0" presId="urn:microsoft.com/office/officeart/2005/8/layout/vList2"/>
    <dgm:cxn modelId="{1778A36D-1870-403D-9837-9CD9DF203E21}" type="presParOf" srcId="{0C2BC2B1-EB50-448F-9B3D-FCC295583B08}" destId="{1A922CAD-9EA7-4322-B091-DE9D5A5263F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E02B-12C8-4D2F-8CA1-B275400AB4F6}">
      <dsp:nvSpPr>
        <dsp:cNvPr id="0" name=""/>
        <dsp:cNvSpPr/>
      </dsp:nvSpPr>
      <dsp:spPr>
        <a:xfrm>
          <a:off x="562927" y="7882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60EB-C14E-4C81-A52A-45B07EFE86A7}">
      <dsp:nvSpPr>
        <dsp:cNvPr id="0" name=""/>
        <dsp:cNvSpPr/>
      </dsp:nvSpPr>
      <dsp:spPr>
        <a:xfrm>
          <a:off x="87109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DAF775-3F61-4EE4-A274-7AF6EAF0EB8F}">
      <dsp:nvSpPr>
        <dsp:cNvPr id="0" name=""/>
        <dsp:cNvSpPr/>
      </dsp:nvSpPr>
      <dsp:spPr>
        <a:xfrm>
          <a:off x="10068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Mitt alarm </a:t>
          </a:r>
          <a:r>
            <a:rPr lang="en-US" sz="1700" kern="1200" dirty="0" err="1"/>
            <a:t>går</a:t>
          </a:r>
          <a:r>
            <a:rPr lang="en-US" sz="1700" kern="1200" dirty="0"/>
            <a:t> 06:15 </a:t>
          </a:r>
          <a:r>
            <a:rPr lang="en-US" sz="1700" kern="1200" dirty="0" err="1">
              <a:latin typeface="Calibri Light" panose="020F0302020204030204"/>
            </a:rPr>
            <a:t>och</a:t>
          </a:r>
          <a:r>
            <a:rPr lang="en-US" sz="1700" kern="1200" dirty="0"/>
            <a:t> </a:t>
          </a:r>
          <a:r>
            <a:rPr lang="en-US" sz="1700" kern="1200" dirty="0" err="1"/>
            <a:t>så</a:t>
          </a:r>
          <a:r>
            <a:rPr lang="en-US" sz="1700" kern="1200" dirty="0"/>
            <a:t> </a:t>
          </a:r>
          <a:r>
            <a:rPr lang="en-US" sz="1700" kern="1200" dirty="0" err="1"/>
            <a:t>znosar</a:t>
          </a:r>
          <a:r>
            <a:rPr lang="en-US" sz="1700" kern="1200" dirty="0"/>
            <a:t> jag </a:t>
          </a:r>
          <a:r>
            <a:rPr lang="en-US" sz="1700" kern="1200" dirty="0" err="1"/>
            <a:t>en</a:t>
          </a:r>
          <a:r>
            <a:rPr lang="en-US" sz="1700" kern="1200" dirty="0"/>
            <a:t> </a:t>
          </a:r>
          <a:r>
            <a:rPr lang="en-US" sz="1700" kern="1200" dirty="0" err="1"/>
            <a:t>gång</a:t>
          </a:r>
          <a:r>
            <a:rPr lang="en-US" sz="1700" kern="1200" dirty="0"/>
            <a:t> </a:t>
          </a:r>
        </a:p>
      </dsp:txBody>
      <dsp:txXfrm>
        <a:off x="100682" y="2684598"/>
        <a:ext cx="2370489" cy="720000"/>
      </dsp:txXfrm>
    </dsp:sp>
    <dsp:sp modelId="{E5F46A1C-3B82-4771-B2DB-F0080DB8F432}">
      <dsp:nvSpPr>
        <dsp:cNvPr id="0" name=""/>
        <dsp:cNvSpPr/>
      </dsp:nvSpPr>
      <dsp:spPr>
        <a:xfrm>
          <a:off x="3348252" y="7882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3A780-F5EA-4230-B06B-7B4CC884677A}">
      <dsp:nvSpPr>
        <dsp:cNvPr id="0" name=""/>
        <dsp:cNvSpPr/>
      </dsp:nvSpPr>
      <dsp:spPr>
        <a:xfrm>
          <a:off x="365641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E73DE-B1FB-480E-8EAA-FE9F01A8AB3C}">
      <dsp:nvSpPr>
        <dsp:cNvPr id="0" name=""/>
        <dsp:cNvSpPr/>
      </dsp:nvSpPr>
      <dsp:spPr>
        <a:xfrm>
          <a:off x="288600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Jag </a:t>
          </a:r>
          <a:r>
            <a:rPr lang="en-US" sz="1700" kern="1200" dirty="0" err="1"/>
            <a:t>klär</a:t>
          </a:r>
          <a:r>
            <a:rPr lang="en-US" sz="1700" kern="1200" dirty="0"/>
            <a:t> </a:t>
          </a:r>
          <a:r>
            <a:rPr lang="en-US" sz="1700" kern="1200" dirty="0" err="1"/>
            <a:t>på</a:t>
          </a:r>
          <a:r>
            <a:rPr lang="en-US" sz="1700" kern="1200" dirty="0"/>
            <a:t> </a:t>
          </a:r>
          <a:r>
            <a:rPr lang="en-US" sz="1700" kern="1200" dirty="0" err="1"/>
            <a:t>mig</a:t>
          </a:r>
          <a:r>
            <a:rPr lang="en-US" sz="1700" kern="1200" dirty="0"/>
            <a:t> </a:t>
          </a:r>
          <a:r>
            <a:rPr lang="en-US" sz="1700" kern="1200" dirty="0" err="1"/>
            <a:t>kläder</a:t>
          </a:r>
          <a:r>
            <a:rPr lang="en-US" sz="1700" kern="1200" dirty="0"/>
            <a:t> </a:t>
          </a:r>
          <a:r>
            <a:rPr lang="en-US" sz="1700" kern="1200" dirty="0" err="1"/>
            <a:t>och</a:t>
          </a:r>
          <a:r>
            <a:rPr lang="en-US" sz="1700" kern="1200" dirty="0"/>
            <a:t> sedan </a:t>
          </a:r>
          <a:r>
            <a:rPr lang="en-US" sz="1700" kern="1200" dirty="0" err="1"/>
            <a:t>går</a:t>
          </a:r>
          <a:r>
            <a:rPr lang="en-US" sz="1700" kern="1200" dirty="0"/>
            <a:t> jag </a:t>
          </a:r>
          <a:r>
            <a:rPr lang="en-US" sz="1700" kern="1200" dirty="0" err="1"/>
            <a:t>på</a:t>
          </a:r>
          <a:r>
            <a:rPr lang="en-US" sz="1700" kern="1200" dirty="0"/>
            <a:t> toa</a:t>
          </a:r>
        </a:p>
      </dsp:txBody>
      <dsp:txXfrm>
        <a:off x="2886007" y="2684598"/>
        <a:ext cx="2370489" cy="720000"/>
      </dsp:txXfrm>
    </dsp:sp>
    <dsp:sp modelId="{248770C1-AE88-40B6-844E-BE3A871D4271}">
      <dsp:nvSpPr>
        <dsp:cNvPr id="0" name=""/>
        <dsp:cNvSpPr/>
      </dsp:nvSpPr>
      <dsp:spPr>
        <a:xfrm>
          <a:off x="6133577" y="7882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606D16-8528-4818-B174-904CD91C78BD}">
      <dsp:nvSpPr>
        <dsp:cNvPr id="0" name=""/>
        <dsp:cNvSpPr/>
      </dsp:nvSpPr>
      <dsp:spPr>
        <a:xfrm>
          <a:off x="6441741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FF92-620B-42D9-BCA7-B6CBB0CECFFD}">
      <dsp:nvSpPr>
        <dsp:cNvPr id="0" name=""/>
        <dsp:cNvSpPr/>
      </dsp:nvSpPr>
      <dsp:spPr>
        <a:xfrm>
          <a:off x="5671332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Jag </a:t>
          </a:r>
          <a:r>
            <a:rPr lang="en-US" sz="1700" kern="1200" dirty="0" err="1"/>
            <a:t>äter</a:t>
          </a:r>
          <a:r>
            <a:rPr lang="en-US" sz="1700" kern="1200" dirty="0"/>
            <a:t> </a:t>
          </a:r>
          <a:r>
            <a:rPr lang="en-US" sz="1700" kern="1200" dirty="0" err="1"/>
            <a:t>youghurt</a:t>
          </a:r>
          <a:r>
            <a:rPr lang="en-US" sz="1700" kern="1200" dirty="0"/>
            <a:t> med </a:t>
          </a:r>
          <a:r>
            <a:rPr lang="en-US" sz="1700" kern="1200" dirty="0" err="1">
              <a:latin typeface="Calibri Light" panose="020F0302020204030204"/>
            </a:rPr>
            <a:t>musli</a:t>
          </a:r>
          <a:r>
            <a:rPr lang="en-US" sz="1700" kern="1200" dirty="0"/>
            <a:t> </a:t>
          </a:r>
          <a:r>
            <a:rPr lang="en-US" sz="1700" kern="1200" dirty="0" err="1"/>
            <a:t>eller</a:t>
          </a:r>
          <a:r>
            <a:rPr lang="en-US" sz="1700" kern="1200" dirty="0"/>
            <a:t> </a:t>
          </a:r>
          <a:r>
            <a:rPr lang="en-US" sz="1700" kern="1200" dirty="0" err="1"/>
            <a:t>limpa</a:t>
          </a:r>
          <a:r>
            <a:rPr lang="en-US" sz="1700" kern="1200" dirty="0"/>
            <a:t> med </a:t>
          </a:r>
          <a:r>
            <a:rPr lang="en-US" sz="1700" kern="1200" dirty="0" err="1"/>
            <a:t>smör</a:t>
          </a:r>
          <a:r>
            <a:rPr lang="en-US" sz="1700" kern="1200" dirty="0"/>
            <a:t> </a:t>
          </a:r>
          <a:r>
            <a:rPr lang="en-US" sz="1700" kern="1200" dirty="0" err="1"/>
            <a:t>och</a:t>
          </a:r>
          <a:r>
            <a:rPr lang="en-US" sz="1700" kern="1200" dirty="0"/>
            <a:t> salami</a:t>
          </a:r>
        </a:p>
      </dsp:txBody>
      <dsp:txXfrm>
        <a:off x="5671332" y="2684598"/>
        <a:ext cx="2370489" cy="720000"/>
      </dsp:txXfrm>
    </dsp:sp>
    <dsp:sp modelId="{58C1CB19-4CEF-495C-AEEE-3B4F51EB00D0}">
      <dsp:nvSpPr>
        <dsp:cNvPr id="0" name=""/>
        <dsp:cNvSpPr/>
      </dsp:nvSpPr>
      <dsp:spPr>
        <a:xfrm>
          <a:off x="8918902" y="788206"/>
          <a:ext cx="1445998" cy="1445998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9551B0-A764-4A22-B491-5659239C9F1C}">
      <dsp:nvSpPr>
        <dsp:cNvPr id="0" name=""/>
        <dsp:cNvSpPr/>
      </dsp:nvSpPr>
      <dsp:spPr>
        <a:xfrm>
          <a:off x="9227066" y="1096370"/>
          <a:ext cx="829671" cy="82967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4E4CF-0B7D-4CD0-8AA5-2CEE41038AEF}">
      <dsp:nvSpPr>
        <dsp:cNvPr id="0" name=""/>
        <dsp:cNvSpPr/>
      </dsp:nvSpPr>
      <dsp:spPr>
        <a:xfrm>
          <a:off x="8456657" y="2684598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700" kern="1200" dirty="0"/>
            <a:t>Jag </a:t>
          </a:r>
          <a:r>
            <a:rPr lang="en-US" sz="1700" kern="1200" dirty="0" err="1"/>
            <a:t>packar</a:t>
          </a:r>
          <a:r>
            <a:rPr lang="en-US" sz="1700" kern="1200" dirty="0"/>
            <a:t> min </a:t>
          </a:r>
          <a:r>
            <a:rPr lang="en-US" sz="1700" kern="1200" dirty="0" err="1"/>
            <a:t>väska</a:t>
          </a:r>
          <a:r>
            <a:rPr lang="en-US" sz="1700" kern="1200" dirty="0"/>
            <a:t> med </a:t>
          </a:r>
          <a:r>
            <a:rPr lang="en-US" sz="1700" kern="1200" dirty="0" err="1"/>
            <a:t>melis</a:t>
          </a:r>
        </a:p>
      </dsp:txBody>
      <dsp:txXfrm>
        <a:off x="8456657" y="2684598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CB62C-A49F-4F8C-A616-50A0668033C1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Jag </a:t>
          </a:r>
          <a:r>
            <a:rPr lang="en-US" sz="2300" kern="1200" dirty="0" err="1"/>
            <a:t>bor</a:t>
          </a:r>
          <a:r>
            <a:rPr lang="en-US" sz="2300" kern="1200" dirty="0"/>
            <a:t> med </a:t>
          </a:r>
          <a:r>
            <a:rPr lang="en-US" sz="2300" kern="1200" dirty="0" err="1"/>
            <a:t>skilda</a:t>
          </a:r>
          <a:r>
            <a:rPr lang="en-US" sz="2300" kern="1200" dirty="0"/>
            <a:t> </a:t>
          </a:r>
          <a:r>
            <a:rPr lang="en-US" sz="2300" kern="1200" dirty="0" err="1">
              <a:latin typeface="Calibri Light" panose="020F0302020204030204"/>
            </a:rPr>
            <a:t>föräldrar</a:t>
          </a:r>
          <a:r>
            <a:rPr lang="en-US" sz="2300" kern="1200" dirty="0">
              <a:latin typeface="Calibri Light" panose="020F0302020204030204"/>
            </a:rPr>
            <a:t> </a:t>
          </a:r>
          <a:r>
            <a:rPr lang="en-US" sz="2300" kern="1200" dirty="0" err="1"/>
            <a:t>och</a:t>
          </a:r>
          <a:r>
            <a:rPr lang="en-US" sz="2300" kern="1200" dirty="0"/>
            <a:t> vi </a:t>
          </a:r>
          <a:r>
            <a:rPr lang="en-US" sz="2300" kern="1200" dirty="0" err="1"/>
            <a:t>har</a:t>
          </a:r>
          <a:r>
            <a:rPr lang="en-US" sz="2300" kern="1200" dirty="0"/>
            <a:t> </a:t>
          </a:r>
          <a:r>
            <a:rPr lang="en-US" sz="2300" kern="1200" dirty="0" err="1"/>
            <a:t>varanan</a:t>
          </a:r>
          <a:r>
            <a:rPr lang="en-US" sz="2300" kern="1200" dirty="0"/>
            <a:t> </a:t>
          </a:r>
          <a:r>
            <a:rPr lang="en-US" sz="2300" kern="1200" dirty="0" err="1"/>
            <a:t>vecka</a:t>
          </a:r>
          <a:r>
            <a:rPr lang="en-US" sz="2300" kern="1200" dirty="0">
              <a:latin typeface="Calibri Light" panose="020F0302020204030204"/>
            </a:rPr>
            <a:t> </a:t>
          </a:r>
          <a:endParaRPr lang="en-US" sz="2300" kern="1200" dirty="0"/>
        </a:p>
      </dsp:txBody>
      <dsp:txXfrm>
        <a:off x="36841" y="36841"/>
        <a:ext cx="7931345" cy="1184159"/>
      </dsp:txXfrm>
    </dsp:sp>
    <dsp:sp modelId="{09ED885D-C1C3-40A5-A43E-340A7BB596D0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Mamma </a:t>
          </a:r>
          <a:r>
            <a:rPr lang="en-US" sz="2300" kern="1200" dirty="0" err="1"/>
            <a:t>har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</a:t>
          </a:r>
          <a:r>
            <a:rPr lang="en-US" sz="2300" kern="1200" dirty="0" err="1"/>
            <a:t>ny</a:t>
          </a:r>
          <a:r>
            <a:rPr lang="en-US" sz="2300" kern="1200" dirty="0"/>
            <a:t> </a:t>
          </a:r>
          <a:r>
            <a:rPr lang="en-US" sz="2300" kern="1200" dirty="0" err="1"/>
            <a:t>kille</a:t>
          </a:r>
          <a:r>
            <a:rPr lang="en-US" sz="2300" kern="1200" dirty="0"/>
            <a:t> </a:t>
          </a:r>
          <a:r>
            <a:rPr lang="en-US" sz="2300" kern="1200" dirty="0" err="1"/>
            <a:t>som</a:t>
          </a:r>
          <a:r>
            <a:rPr lang="en-US" sz="2300" kern="1200" dirty="0"/>
            <a:t> </a:t>
          </a:r>
          <a:r>
            <a:rPr lang="en-US" sz="2300" kern="1200" dirty="0" err="1"/>
            <a:t>heter</a:t>
          </a:r>
          <a:r>
            <a:rPr lang="en-US" sz="2300" kern="1200" dirty="0"/>
            <a:t> Micke </a:t>
          </a:r>
          <a:r>
            <a:rPr lang="en-US" sz="2300" kern="1200" dirty="0" err="1"/>
            <a:t>och</a:t>
          </a:r>
          <a:r>
            <a:rPr lang="en-US" sz="2300" kern="1200" dirty="0"/>
            <a:t> </a:t>
          </a:r>
          <a:r>
            <a:rPr lang="en-US" sz="2300" kern="1200" dirty="0" err="1"/>
            <a:t>han</a:t>
          </a:r>
          <a:r>
            <a:rPr lang="en-US" sz="2300" kern="1200" dirty="0"/>
            <a:t> </a:t>
          </a:r>
          <a:r>
            <a:rPr lang="en-US" sz="2300" kern="1200" dirty="0" err="1"/>
            <a:t>har</a:t>
          </a:r>
          <a:r>
            <a:rPr lang="en-US" sz="2300" kern="1200" dirty="0"/>
            <a:t> </a:t>
          </a:r>
          <a:r>
            <a:rPr lang="en-US" sz="2300" kern="1200" dirty="0" err="1"/>
            <a:t>två</a:t>
          </a:r>
          <a:r>
            <a:rPr lang="en-US" sz="2300" kern="1200" dirty="0"/>
            <a:t> barn Alicia </a:t>
          </a:r>
          <a:r>
            <a:rPr lang="en-US" sz="2300" kern="1200" dirty="0" err="1"/>
            <a:t>är</a:t>
          </a:r>
          <a:r>
            <a:rPr lang="en-US" sz="2300" kern="1200" dirty="0"/>
            <a:t> 11 </a:t>
          </a:r>
          <a:r>
            <a:rPr lang="en-US" sz="2300" kern="1200" dirty="0" err="1"/>
            <a:t>år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Lova </a:t>
          </a:r>
          <a:r>
            <a:rPr lang="en-US" sz="2300" kern="1200" dirty="0" err="1"/>
            <a:t>är</a:t>
          </a:r>
          <a:r>
            <a:rPr lang="en-US" sz="2300" kern="1200" dirty="0"/>
            <a:t> 10 </a:t>
          </a:r>
          <a:r>
            <a:rPr lang="en-US" sz="2300" kern="1200" dirty="0" err="1"/>
            <a:t>år</a:t>
          </a:r>
          <a:endParaRPr lang="en-US" sz="2300" kern="1200" dirty="0"/>
        </a:p>
      </dsp:txBody>
      <dsp:txXfrm>
        <a:off x="856428" y="1504322"/>
        <a:ext cx="7577788" cy="1184159"/>
      </dsp:txXfrm>
    </dsp:sp>
    <dsp:sp modelId="{174CE698-A6C6-4DD8-AFEF-44C0C3EE288F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/>
            <a:t>Pappa </a:t>
          </a:r>
          <a:r>
            <a:rPr lang="en-US" sz="2300" kern="1200" dirty="0" err="1"/>
            <a:t>har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</a:t>
          </a:r>
          <a:r>
            <a:rPr lang="en-US" sz="2300" kern="1200" dirty="0" err="1"/>
            <a:t>ny</a:t>
          </a:r>
          <a:r>
            <a:rPr lang="en-US" sz="2300" kern="1200" dirty="0"/>
            <a:t> </a:t>
          </a:r>
          <a:r>
            <a:rPr lang="en-US" sz="2300" kern="1200" dirty="0" err="1"/>
            <a:t>tjej</a:t>
          </a:r>
          <a:r>
            <a:rPr lang="en-US" sz="2300" kern="1200" dirty="0"/>
            <a:t> </a:t>
          </a:r>
          <a:r>
            <a:rPr lang="en-US" sz="2300" kern="1200" dirty="0" err="1"/>
            <a:t>som</a:t>
          </a:r>
          <a:r>
            <a:rPr lang="en-US" sz="2300" kern="1200" dirty="0"/>
            <a:t> </a:t>
          </a:r>
          <a:r>
            <a:rPr lang="en-US" sz="2300" kern="1200" dirty="0" err="1"/>
            <a:t>heter</a:t>
          </a:r>
          <a:r>
            <a:rPr lang="en-US" sz="2300" kern="1200" dirty="0"/>
            <a:t> Evelina pappa </a:t>
          </a:r>
          <a:r>
            <a:rPr lang="en-US" sz="2300" kern="1200" dirty="0" err="1"/>
            <a:t>och</a:t>
          </a:r>
          <a:r>
            <a:rPr lang="en-US" sz="2300" kern="1200" dirty="0"/>
            <a:t> Evelina </a:t>
          </a:r>
          <a:r>
            <a:rPr lang="en-US" sz="2300" kern="1200" dirty="0" err="1"/>
            <a:t>har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dotter </a:t>
          </a:r>
          <a:r>
            <a:rPr lang="en-US" sz="2300" kern="1200" dirty="0" err="1"/>
            <a:t>som</a:t>
          </a:r>
          <a:r>
            <a:rPr lang="en-US" sz="2300" kern="1200" dirty="0"/>
            <a:t> </a:t>
          </a:r>
          <a:r>
            <a:rPr lang="en-US" sz="2300" kern="1200" dirty="0" err="1"/>
            <a:t>heter</a:t>
          </a:r>
          <a:r>
            <a:rPr lang="en-US" sz="2300" kern="1200" dirty="0"/>
            <a:t> Lovis </a:t>
          </a:r>
          <a:r>
            <a:rPr lang="en-US" sz="2300" kern="1200" dirty="0" err="1"/>
            <a:t>och</a:t>
          </a:r>
          <a:r>
            <a:rPr lang="en-US" sz="2300" kern="1200" dirty="0"/>
            <a:t> hon </a:t>
          </a:r>
          <a:r>
            <a:rPr lang="en-US" sz="2300" kern="1200" dirty="0" err="1"/>
            <a:t>är</a:t>
          </a:r>
          <a:r>
            <a:rPr lang="en-US" sz="2300" kern="1200" dirty="0"/>
            <a:t> 3 </a:t>
          </a:r>
          <a:r>
            <a:rPr lang="en-US" sz="2300" kern="1200" dirty="0" err="1"/>
            <a:t>år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jag </a:t>
          </a:r>
          <a:r>
            <a:rPr lang="en-US" sz="2300" kern="1200" dirty="0" err="1"/>
            <a:t>har</a:t>
          </a:r>
          <a:r>
            <a:rPr lang="en-US" sz="2300" kern="1200" dirty="0"/>
            <a:t> </a:t>
          </a:r>
          <a:r>
            <a:rPr lang="en-US" sz="2300" kern="1200" dirty="0" err="1"/>
            <a:t>en</a:t>
          </a:r>
          <a:r>
            <a:rPr lang="en-US" sz="2300" kern="1200" dirty="0"/>
            <a:t> </a:t>
          </a:r>
          <a:r>
            <a:rPr lang="en-US" sz="2300" kern="1200" dirty="0" err="1"/>
            <a:t>syster</a:t>
          </a:r>
          <a:r>
            <a:rPr lang="en-US" sz="2300" kern="1200" dirty="0"/>
            <a:t> </a:t>
          </a:r>
          <a:r>
            <a:rPr lang="en-US" sz="2300" kern="1200" dirty="0" err="1"/>
            <a:t>som</a:t>
          </a:r>
          <a:r>
            <a:rPr lang="en-US" sz="2300" kern="1200" dirty="0"/>
            <a:t> </a:t>
          </a:r>
          <a:r>
            <a:rPr lang="en-US" sz="2300" kern="1200" dirty="0" err="1"/>
            <a:t>är</a:t>
          </a:r>
          <a:r>
            <a:rPr lang="en-US" sz="2300" kern="1200" dirty="0"/>
            <a:t> min </a:t>
          </a:r>
          <a:r>
            <a:rPr lang="en-US" sz="2300" kern="1200" dirty="0" err="1">
              <a:latin typeface="Calibri Light" panose="020F0302020204030204"/>
            </a:rPr>
            <a:t>helsyster</a:t>
          </a:r>
          <a:r>
            <a:rPr lang="en-US" sz="2300" kern="1200" dirty="0"/>
            <a:t> </a:t>
          </a:r>
          <a:r>
            <a:rPr lang="en-US" sz="2300" kern="1200" dirty="0" err="1"/>
            <a:t>och</a:t>
          </a:r>
          <a:r>
            <a:rPr lang="en-US" sz="2300" kern="1200" dirty="0"/>
            <a:t> hon </a:t>
          </a:r>
          <a:r>
            <a:rPr lang="en-US" sz="2300" kern="1200" dirty="0" err="1"/>
            <a:t>heter</a:t>
          </a:r>
          <a:r>
            <a:rPr lang="en-US" sz="2300" kern="1200" dirty="0"/>
            <a:t> Justine.</a:t>
          </a:r>
        </a:p>
      </dsp:txBody>
      <dsp:txXfrm>
        <a:off x="1676015" y="2971804"/>
        <a:ext cx="7577788" cy="1184159"/>
      </dsp:txXfrm>
    </dsp:sp>
    <dsp:sp modelId="{D2147E3B-3922-4674-96DC-4AFFBBF0BC4A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8655016" y="953863"/>
        <a:ext cx="449678" cy="615241"/>
      </dsp:txXfrm>
    </dsp:sp>
    <dsp:sp modelId="{F4CFCAC6-F61B-4C2A-8068-F819ADE1FD1D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9BB3E-2391-4FBA-A24A-F9521D5A0A94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DD983-4E84-45FE-AB47-1E90D27C3891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På</a:t>
          </a:r>
          <a:r>
            <a:rPr lang="en-US" sz="3300" kern="1200" dirty="0"/>
            <a:t> min </a:t>
          </a:r>
          <a:r>
            <a:rPr lang="en-US" sz="3300" kern="1200" dirty="0" err="1"/>
            <a:t>fritid</a:t>
          </a:r>
          <a:r>
            <a:rPr lang="en-US" sz="3300" kern="1200" dirty="0"/>
            <a:t> </a:t>
          </a:r>
          <a:r>
            <a:rPr lang="en-US" sz="3300" kern="1200" dirty="0" err="1"/>
            <a:t>så</a:t>
          </a:r>
          <a:r>
            <a:rPr lang="en-US" sz="3300" kern="1200" dirty="0"/>
            <a:t> </a:t>
          </a:r>
          <a:r>
            <a:rPr lang="en-US" sz="3300" kern="1200" dirty="0" err="1">
              <a:latin typeface="Calibri Light" panose="020F0302020204030204"/>
            </a:rPr>
            <a:t>spelar</a:t>
          </a:r>
          <a:r>
            <a:rPr lang="en-US" sz="3300" kern="1200" dirty="0"/>
            <a:t> jag </a:t>
          </a:r>
          <a:r>
            <a:rPr lang="en-US" sz="3300" kern="1200" dirty="0" err="1"/>
            <a:t>fotboll</a:t>
          </a:r>
          <a:r>
            <a:rPr lang="en-US" sz="3300" kern="1200" dirty="0"/>
            <a:t> </a:t>
          </a:r>
          <a:r>
            <a:rPr lang="en-US" sz="3300" kern="1200" dirty="0" err="1"/>
            <a:t>och</a:t>
          </a:r>
          <a:r>
            <a:rPr lang="en-US" sz="3300" kern="1200" dirty="0"/>
            <a:t> jag </a:t>
          </a:r>
          <a:r>
            <a:rPr lang="en-US" sz="3300" kern="1200" dirty="0" err="1"/>
            <a:t>har</a:t>
          </a:r>
          <a:r>
            <a:rPr lang="en-US" sz="3300" kern="1200" dirty="0"/>
            <a:t> </a:t>
          </a:r>
          <a:r>
            <a:rPr lang="en-US" sz="3300" kern="1200" dirty="0" err="1"/>
            <a:t>träningar</a:t>
          </a:r>
          <a:r>
            <a:rPr lang="en-US" sz="3300" kern="1200" dirty="0"/>
            <a:t> </a:t>
          </a:r>
          <a:r>
            <a:rPr lang="en-US" sz="3300" kern="1200" dirty="0" err="1"/>
            <a:t>på</a:t>
          </a:r>
          <a:r>
            <a:rPr lang="en-US" sz="3300" kern="1200" dirty="0"/>
            <a:t> </a:t>
          </a:r>
          <a:r>
            <a:rPr lang="en-US" sz="3300" kern="1200" dirty="0" err="1"/>
            <a:t>måndagar</a:t>
          </a:r>
          <a:r>
            <a:rPr lang="en-US" sz="3300" kern="1200" dirty="0"/>
            <a:t> </a:t>
          </a:r>
          <a:r>
            <a:rPr lang="en-US" sz="3300" kern="1200" dirty="0" err="1"/>
            <a:t>och</a:t>
          </a:r>
          <a:r>
            <a:rPr lang="en-US" sz="3300" kern="1200" dirty="0"/>
            <a:t> </a:t>
          </a:r>
          <a:r>
            <a:rPr lang="en-US" sz="3300" kern="1200" dirty="0" err="1"/>
            <a:t>onsdagar</a:t>
          </a:r>
          <a:endParaRPr lang="en-US" sz="3300" kern="1200" dirty="0"/>
        </a:p>
      </dsp:txBody>
      <dsp:txXfrm>
        <a:off x="696297" y="538547"/>
        <a:ext cx="4171627" cy="2590157"/>
      </dsp:txXfrm>
    </dsp:sp>
    <dsp:sp modelId="{1B55354C-A2BF-4B66-9A61-AE22AAF532DF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762B10-3525-4521-8FE1-E2193D4A015D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/>
            <a:t>Förut</a:t>
          </a:r>
          <a:r>
            <a:rPr lang="en-US" sz="3300" kern="1200" dirty="0"/>
            <a:t> </a:t>
          </a:r>
          <a:r>
            <a:rPr lang="en-US" sz="3300" kern="1200" dirty="0" err="1"/>
            <a:t>tränade</a:t>
          </a:r>
          <a:r>
            <a:rPr lang="en-US" sz="3300" kern="1200" dirty="0"/>
            <a:t> jag </a:t>
          </a:r>
          <a:r>
            <a:rPr lang="en-US" sz="3300" kern="1200" dirty="0" err="1">
              <a:latin typeface="Calibri Light" panose="020F0302020204030204"/>
            </a:rPr>
            <a:t>innebandy</a:t>
          </a:r>
          <a:r>
            <a:rPr lang="en-US" sz="3300" kern="1200" dirty="0"/>
            <a:t> men jag </a:t>
          </a:r>
          <a:r>
            <a:rPr lang="en-US" sz="3300" kern="1200" dirty="0" err="1"/>
            <a:t>har</a:t>
          </a:r>
          <a:r>
            <a:rPr lang="en-US" sz="3300" kern="1200" dirty="0"/>
            <a:t> </a:t>
          </a:r>
          <a:r>
            <a:rPr lang="en-US" sz="3300" kern="1200" dirty="0" err="1"/>
            <a:t>slutat</a:t>
          </a:r>
          <a:r>
            <a:rPr lang="en-US" sz="3300" kern="1200" dirty="0"/>
            <a:t> </a:t>
          </a:r>
        </a:p>
      </dsp:txBody>
      <dsp:txXfrm>
        <a:off x="5991936" y="538547"/>
        <a:ext cx="4171627" cy="25901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C5D36A-EF6E-4969-B859-11663915654D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Jag </a:t>
          </a:r>
          <a:r>
            <a:rPr lang="en-US" sz="3200" kern="1200" dirty="0" err="1"/>
            <a:t>har</a:t>
          </a:r>
          <a:r>
            <a:rPr lang="en-US" sz="3200" kern="1200" dirty="0"/>
            <a:t> </a:t>
          </a:r>
          <a:r>
            <a:rPr lang="en-US" sz="3200" kern="1200" dirty="0" err="1"/>
            <a:t>skilda</a:t>
          </a:r>
          <a:r>
            <a:rPr lang="en-US" sz="3200" kern="1200" dirty="0"/>
            <a:t> </a:t>
          </a:r>
          <a:r>
            <a:rPr lang="en-US" sz="3200" kern="1200" dirty="0" err="1">
              <a:latin typeface="Calibri Light" panose="020F0302020204030204"/>
            </a:rPr>
            <a:t>föräldrar</a:t>
          </a:r>
          <a:r>
            <a:rPr lang="en-US" sz="3200" kern="1200" dirty="0"/>
            <a:t> </a:t>
          </a:r>
        </a:p>
      </dsp:txBody>
      <dsp:txXfrm>
        <a:off x="62055" y="133748"/>
        <a:ext cx="6139530" cy="1147095"/>
      </dsp:txXfrm>
    </dsp:sp>
    <dsp:sp modelId="{F5C6E3BB-E9CE-40EB-A501-D2B8DA272A82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Jag </a:t>
          </a:r>
          <a:r>
            <a:rPr lang="en-US" sz="3200" kern="1200" dirty="0" err="1"/>
            <a:t>bor</a:t>
          </a:r>
          <a:r>
            <a:rPr lang="en-US" sz="3200" kern="1200" dirty="0"/>
            <a:t> </a:t>
          </a:r>
          <a:r>
            <a:rPr lang="en-US" sz="3200" kern="1200" dirty="0" err="1"/>
            <a:t>varannan</a:t>
          </a:r>
          <a:r>
            <a:rPr lang="en-US" sz="3200" kern="1200" dirty="0"/>
            <a:t> </a:t>
          </a:r>
          <a:r>
            <a:rPr lang="en-US" sz="3200" kern="1200" dirty="0" err="1"/>
            <a:t>vecka</a:t>
          </a:r>
          <a:r>
            <a:rPr lang="en-US" sz="3200" kern="1200" dirty="0"/>
            <a:t> hos pappa </a:t>
          </a:r>
          <a:r>
            <a:rPr lang="en-US" sz="3200" kern="1200" dirty="0" err="1"/>
            <a:t>och</a:t>
          </a:r>
          <a:r>
            <a:rPr lang="en-US" sz="3200" kern="1200" dirty="0"/>
            <a:t> </a:t>
          </a:r>
          <a:r>
            <a:rPr lang="en-US" sz="3200" kern="1200" dirty="0" err="1"/>
            <a:t>varannan</a:t>
          </a:r>
          <a:r>
            <a:rPr lang="en-US" sz="3200" kern="1200" dirty="0"/>
            <a:t> </a:t>
          </a:r>
          <a:r>
            <a:rPr lang="en-US" sz="3200" kern="1200" dirty="0" err="1"/>
            <a:t>vecka</a:t>
          </a:r>
          <a:r>
            <a:rPr lang="en-US" sz="3200" kern="1200" dirty="0"/>
            <a:t> hos pappa</a:t>
          </a:r>
        </a:p>
      </dsp:txBody>
      <dsp:txXfrm>
        <a:off x="62055" y="1497113"/>
        <a:ext cx="6139530" cy="1147095"/>
      </dsp:txXfrm>
    </dsp:sp>
    <dsp:sp modelId="{FAF24E2B-B871-4E8A-B124-DE7CF17F9F69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Hemma hos pappa </a:t>
          </a:r>
          <a:r>
            <a:rPr lang="en-US" sz="3200" kern="1200" dirty="0" err="1"/>
            <a:t>bor</a:t>
          </a:r>
          <a:r>
            <a:rPr lang="en-US" sz="3200" kern="1200" dirty="0"/>
            <a:t> vi</a:t>
          </a:r>
          <a:r>
            <a:rPr lang="en-US" sz="3200" kern="1200" dirty="0">
              <a:latin typeface="Calibri Light" panose="020F0302020204030204"/>
            </a:rPr>
            <a:t> </a:t>
          </a:r>
          <a:r>
            <a:rPr lang="en-US" sz="3200" kern="1200" dirty="0" err="1">
              <a:latin typeface="Calibri Light" panose="020F0302020204030204"/>
            </a:rPr>
            <a:t>i</a:t>
          </a:r>
          <a:r>
            <a:rPr lang="en-US" sz="3200" kern="1200" dirty="0">
              <a:latin typeface="Calibri Light" panose="020F0302020204030204"/>
            </a:rPr>
            <a:t> </a:t>
          </a:r>
          <a:r>
            <a:rPr lang="en-US" sz="3200" kern="1200" dirty="0" err="1"/>
            <a:t>en</a:t>
          </a:r>
          <a:r>
            <a:rPr lang="en-US" sz="3200" kern="1200" dirty="0"/>
            <a:t> </a:t>
          </a:r>
          <a:r>
            <a:rPr lang="en-US" sz="3200" kern="1200" dirty="0" err="1"/>
            <a:t>lägenhet</a:t>
          </a:r>
          <a:r>
            <a:rPr lang="en-US" sz="3200" kern="1200" dirty="0"/>
            <a:t> I </a:t>
          </a:r>
          <a:r>
            <a:rPr lang="en-US" sz="3200" kern="1200" dirty="0">
              <a:latin typeface="Calibri Light" panose="020F0302020204030204"/>
            </a:rPr>
            <a:t>Uppsala</a:t>
          </a:r>
          <a:r>
            <a:rPr lang="en-US" sz="3200" kern="1200" dirty="0"/>
            <a:t> </a:t>
          </a:r>
        </a:p>
      </dsp:txBody>
      <dsp:txXfrm>
        <a:off x="62055" y="2860478"/>
        <a:ext cx="6139530" cy="1147095"/>
      </dsp:txXfrm>
    </dsp:sp>
    <dsp:sp modelId="{2BE89EAC-0CCD-4529-AFD3-1EA7D49F58A4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Hemma hos mamma </a:t>
          </a:r>
          <a:r>
            <a:rPr lang="en-US" sz="3200" kern="1200" dirty="0" err="1"/>
            <a:t>bor</a:t>
          </a:r>
          <a:r>
            <a:rPr lang="en-US" sz="3200" kern="1200" dirty="0"/>
            <a:t> vi I </a:t>
          </a:r>
          <a:r>
            <a:rPr lang="en-US" sz="3200" kern="1200" dirty="0" err="1"/>
            <a:t>ett</a:t>
          </a:r>
          <a:r>
            <a:rPr lang="en-US" sz="3200" kern="1200" dirty="0"/>
            <a:t> </a:t>
          </a:r>
          <a:r>
            <a:rPr lang="en-US" sz="3200" kern="1200" dirty="0" err="1"/>
            <a:t>hus</a:t>
          </a:r>
          <a:r>
            <a:rPr lang="en-US" sz="3200" kern="1200" dirty="0"/>
            <a:t> I </a:t>
          </a:r>
          <a:r>
            <a:rPr lang="en-US" sz="3200" kern="1200" dirty="0" err="1">
              <a:latin typeface="Calibri Light" panose="020F0302020204030204"/>
            </a:rPr>
            <a:t>Björklinge</a:t>
          </a:r>
          <a:endParaRPr lang="en-US" sz="3200" kern="1200" dirty="0" err="1"/>
        </a:p>
      </dsp:txBody>
      <dsp:txXfrm>
        <a:off x="62055" y="4223844"/>
        <a:ext cx="6139530" cy="1147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8D55CB-AFBD-4141-A4CD-064A1B64A0FF}">
      <dsp:nvSpPr>
        <dsp:cNvPr id="0" name=""/>
        <dsp:cNvSpPr/>
      </dsp:nvSpPr>
      <dsp:spPr>
        <a:xfrm>
          <a:off x="0" y="76459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Först på morgonen har jag matte och NO</a:t>
          </a:r>
        </a:p>
      </dsp:txBody>
      <dsp:txXfrm>
        <a:off x="29271" y="105730"/>
        <a:ext cx="6608291" cy="541083"/>
      </dsp:txXfrm>
    </dsp:sp>
    <dsp:sp modelId="{22EFF987-C03C-4F90-9235-BC3039898AB2}">
      <dsp:nvSpPr>
        <dsp:cNvPr id="0" name=""/>
        <dsp:cNvSpPr/>
      </dsp:nvSpPr>
      <dsp:spPr>
        <a:xfrm>
          <a:off x="0" y="748084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Sedan har vi rast då brukar jag spela fotboll</a:t>
          </a:r>
        </a:p>
      </dsp:txBody>
      <dsp:txXfrm>
        <a:off x="29271" y="777355"/>
        <a:ext cx="6608291" cy="541083"/>
      </dsp:txXfrm>
    </dsp:sp>
    <dsp:sp modelId="{13137D59-4B04-4DB5-8F81-07CD24D19252}">
      <dsp:nvSpPr>
        <dsp:cNvPr id="0" name=""/>
        <dsp:cNvSpPr/>
      </dsp:nvSpPr>
      <dsp:spPr>
        <a:xfrm>
          <a:off x="0" y="1419709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Efter rasten har jag ett långt pass med svenska</a:t>
          </a:r>
        </a:p>
      </dsp:txBody>
      <dsp:txXfrm>
        <a:off x="29271" y="1448980"/>
        <a:ext cx="6608291" cy="541083"/>
      </dsp:txXfrm>
    </dsp:sp>
    <dsp:sp modelId="{E638B4C6-F4EC-4F30-ADEE-6AE26483DDCF}">
      <dsp:nvSpPr>
        <dsp:cNvPr id="0" name=""/>
        <dsp:cNvSpPr/>
      </dsp:nvSpPr>
      <dsp:spPr>
        <a:xfrm>
          <a:off x="0" y="2091335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Sedan har vi rast igen </a:t>
          </a:r>
        </a:p>
      </dsp:txBody>
      <dsp:txXfrm>
        <a:off x="29271" y="2120606"/>
        <a:ext cx="6608291" cy="541083"/>
      </dsp:txXfrm>
    </dsp:sp>
    <dsp:sp modelId="{A23D344C-722C-4393-8AFF-CEB8D01D4F92}">
      <dsp:nvSpPr>
        <dsp:cNvPr id="0" name=""/>
        <dsp:cNvSpPr/>
      </dsp:nvSpPr>
      <dsp:spPr>
        <a:xfrm>
          <a:off x="0" y="2762960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Vi har lunch klockan 12</a:t>
          </a:r>
        </a:p>
      </dsp:txBody>
      <dsp:txXfrm>
        <a:off x="29271" y="2792231"/>
        <a:ext cx="6608291" cy="541083"/>
      </dsp:txXfrm>
    </dsp:sp>
    <dsp:sp modelId="{6D7648D5-1385-4003-8AE9-CCC1E4493F97}">
      <dsp:nvSpPr>
        <dsp:cNvPr id="0" name=""/>
        <dsp:cNvSpPr/>
      </dsp:nvSpPr>
      <dsp:spPr>
        <a:xfrm>
          <a:off x="0" y="3434585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SO 12:30</a:t>
          </a:r>
        </a:p>
      </dsp:txBody>
      <dsp:txXfrm>
        <a:off x="29271" y="3463856"/>
        <a:ext cx="6608291" cy="541083"/>
      </dsp:txXfrm>
    </dsp:sp>
    <dsp:sp modelId="{82FA28C2-A7A5-4336-B2D0-5C23BC573083}">
      <dsp:nvSpPr>
        <dsp:cNvPr id="0" name=""/>
        <dsp:cNvSpPr/>
      </dsp:nvSpPr>
      <dsp:spPr>
        <a:xfrm>
          <a:off x="0" y="4106210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Rast 13:30 </a:t>
          </a:r>
        </a:p>
      </dsp:txBody>
      <dsp:txXfrm>
        <a:off x="29271" y="4135481"/>
        <a:ext cx="6608291" cy="541083"/>
      </dsp:txXfrm>
    </dsp:sp>
    <dsp:sp modelId="{1A922CAD-9EA7-4322-B091-DE9D5A5263FB}">
      <dsp:nvSpPr>
        <dsp:cNvPr id="0" name=""/>
        <dsp:cNvSpPr/>
      </dsp:nvSpPr>
      <dsp:spPr>
        <a:xfrm>
          <a:off x="0" y="4777834"/>
          <a:ext cx="6666833" cy="59962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Idrott 13:50-14:35 </a:t>
          </a:r>
        </a:p>
      </dsp:txBody>
      <dsp:txXfrm>
        <a:off x="29271" y="4807105"/>
        <a:ext cx="6608291" cy="541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 xmlns="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2023-02-28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orskoleburken.blogspot.com/2011_10_01_archive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19DE-FCCB-EA65-9263-8D281652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/>
              <a:t>                            Min </a:t>
            </a:r>
            <a:r>
              <a:rPr lang="en-US" sz="3200" dirty="0" err="1"/>
              <a:t>dag</a:t>
            </a:r>
            <a:endParaRPr lang="en-US" sz="3200" dirty="0" err="1">
              <a:cs typeface="Calibri Light"/>
            </a:endParaRPr>
          </a:p>
        </p:txBody>
      </p:sp>
      <p:pic>
        <p:nvPicPr>
          <p:cNvPr id="15" name="Picture 15" descr="Wednesday - 1 Free Stock Photo - Public Domain Pictures">
            <a:extLst>
              <a:ext uri="{FF2B5EF4-FFF2-40B4-BE49-F238E27FC236}">
                <a16:creationId xmlns:a16="http://schemas.microsoft.com/office/drawing/2014/main" id="{C37F9300-7695-5214-AA6F-1DC0523E4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34" r="3507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018251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F05C4-B7D5-7813-BA13-2201575B4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                            På morgonen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572E76-5167-2102-C951-3C3EEB6AED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93401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880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FFDFE2-C2F1-5D83-1BDC-AE4DAD7C2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Tider 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E7B30-C372-30D1-CF0E-D9533CB3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 err="1">
                <a:cs typeface="Calibri"/>
              </a:rPr>
              <a:t>När</a:t>
            </a:r>
            <a:r>
              <a:rPr lang="en-US" sz="2200" dirty="0">
                <a:cs typeface="Calibri"/>
              </a:rPr>
              <a:t>  jag </a:t>
            </a:r>
            <a:r>
              <a:rPr lang="en-US" sz="2200" dirty="0" err="1">
                <a:cs typeface="Calibri"/>
              </a:rPr>
              <a:t>är</a:t>
            </a:r>
            <a:r>
              <a:rPr lang="en-US" sz="2200" dirty="0">
                <a:cs typeface="Calibri"/>
              </a:rPr>
              <a:t> hos pappa </a:t>
            </a:r>
            <a:r>
              <a:rPr lang="en-US" sz="2200" dirty="0" err="1">
                <a:cs typeface="Calibri"/>
              </a:rPr>
              <a:t>så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går</a:t>
            </a:r>
            <a:r>
              <a:rPr lang="en-US" sz="2200" dirty="0">
                <a:cs typeface="Calibri"/>
              </a:rPr>
              <a:t> jag till </a:t>
            </a:r>
            <a:r>
              <a:rPr lang="en-US" sz="2200" dirty="0" err="1">
                <a:cs typeface="Calibri"/>
              </a:rPr>
              <a:t>bussen</a:t>
            </a:r>
            <a:r>
              <a:rPr lang="en-US" sz="2200" dirty="0">
                <a:cs typeface="Calibri"/>
              </a:rPr>
              <a:t> 07:00 men </a:t>
            </a:r>
            <a:r>
              <a:rPr lang="en-US" sz="2200" dirty="0" err="1">
                <a:cs typeface="Calibri"/>
              </a:rPr>
              <a:t>bussen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går</a:t>
            </a:r>
            <a:r>
              <a:rPr lang="en-US" sz="2200" dirty="0">
                <a:cs typeface="Calibri"/>
              </a:rPr>
              <a:t> 07:15</a:t>
            </a:r>
          </a:p>
          <a:p>
            <a:r>
              <a:rPr lang="en-US" sz="2200" dirty="0" err="1">
                <a:cs typeface="Calibri"/>
              </a:rPr>
              <a:t>När</a:t>
            </a:r>
            <a:r>
              <a:rPr lang="en-US" sz="2200" dirty="0">
                <a:cs typeface="Calibri"/>
              </a:rPr>
              <a:t> jag </a:t>
            </a:r>
            <a:r>
              <a:rPr lang="en-US" sz="2200" dirty="0" err="1">
                <a:cs typeface="Calibri"/>
              </a:rPr>
              <a:t>är</a:t>
            </a:r>
            <a:r>
              <a:rPr lang="en-US" sz="2200" dirty="0">
                <a:cs typeface="Calibri"/>
              </a:rPr>
              <a:t> hos mamma </a:t>
            </a:r>
            <a:r>
              <a:rPr lang="en-US" sz="2200" dirty="0" err="1">
                <a:cs typeface="Calibri"/>
              </a:rPr>
              <a:t>så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cyklar</a:t>
            </a:r>
            <a:r>
              <a:rPr lang="en-US" sz="2200" dirty="0">
                <a:cs typeface="Calibri"/>
              </a:rPr>
              <a:t> jag </a:t>
            </a:r>
            <a:r>
              <a:rPr lang="en-US" sz="2200" dirty="0" err="1">
                <a:cs typeface="Calibri"/>
              </a:rPr>
              <a:t>halv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åtta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och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då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cyklar</a:t>
            </a:r>
            <a:r>
              <a:rPr lang="en-US" sz="2200" dirty="0">
                <a:cs typeface="Calibri"/>
              </a:rPr>
              <a:t> jag med min </a:t>
            </a:r>
            <a:r>
              <a:rPr lang="en-US" sz="2200" dirty="0" err="1">
                <a:cs typeface="Calibri"/>
              </a:rPr>
              <a:t>kompis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Miilo</a:t>
            </a:r>
            <a:r>
              <a:rPr lang="en-US" sz="2200" dirty="0">
                <a:cs typeface="Calibri"/>
              </a:rPr>
              <a:t>.</a:t>
            </a:r>
          </a:p>
          <a:p>
            <a:r>
              <a:rPr lang="en-US" sz="2200" dirty="0" err="1">
                <a:cs typeface="Calibri"/>
              </a:rPr>
              <a:t>Skolan</a:t>
            </a:r>
            <a:r>
              <a:rPr lang="en-US" sz="2200" dirty="0">
                <a:cs typeface="Calibri"/>
              </a:rPr>
              <a:t> </a:t>
            </a:r>
            <a:r>
              <a:rPr lang="en-US" sz="2200" dirty="0" err="1">
                <a:cs typeface="Calibri"/>
              </a:rPr>
              <a:t>börjar</a:t>
            </a:r>
            <a:r>
              <a:rPr lang="en-US" sz="2200" dirty="0">
                <a:cs typeface="Calibri"/>
              </a:rPr>
              <a:t> 08:00</a:t>
            </a:r>
          </a:p>
        </p:txBody>
      </p:sp>
      <p:pic>
        <p:nvPicPr>
          <p:cNvPr id="4" name="Picture 4" descr="Free stock photo of äpple, äpple klocka 2, armbandsur">
            <a:extLst>
              <a:ext uri="{FF2B5EF4-FFF2-40B4-BE49-F238E27FC236}">
                <a16:creationId xmlns:a16="http://schemas.microsoft.com/office/drawing/2014/main" id="{AE75E5F2-7F71-A320-C717-2AC0DFD4A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6" r="2855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4329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8CF8A-BAC8-82A6-2E42-BE36AA1D5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Familj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113AEA1-28A7-DC08-20FF-72393EF195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88544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38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B1688-4D6A-3040-3F9E-E4C7C20B1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>
                <a:cs typeface="Calibri Light"/>
              </a:rPr>
              <a:t>Fritid 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ontent Placeholder 2">
            <a:extLst>
              <a:ext uri="{FF2B5EF4-FFF2-40B4-BE49-F238E27FC236}">
                <a16:creationId xmlns:a16="http://schemas.microsoft.com/office/drawing/2014/main" id="{606446B8-C343-0192-D7FC-2550A34DC2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4618669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7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38958-60EC-5797-5882-A7382104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1"/>
                </a:solidFill>
                <a:cs typeface="Calibri Light"/>
              </a:rPr>
              <a:t>Skilda</a:t>
            </a:r>
            <a:r>
              <a:rPr lang="en-US" sz="6000" dirty="0">
                <a:solidFill>
                  <a:schemeClr val="bg1"/>
                </a:solidFill>
                <a:cs typeface="Calibri Light"/>
              </a:rPr>
              <a:t> </a:t>
            </a:r>
            <a:r>
              <a:rPr lang="en-US" sz="6000" dirty="0" err="1">
                <a:solidFill>
                  <a:schemeClr val="bg1"/>
                </a:solidFill>
                <a:cs typeface="Calibri Light"/>
              </a:rPr>
              <a:t>föräldrar</a:t>
            </a:r>
            <a:r>
              <a:rPr lang="en-US" sz="6000" dirty="0">
                <a:solidFill>
                  <a:schemeClr val="bg1"/>
                </a:solidFill>
                <a:cs typeface="Calibri Light"/>
              </a:rPr>
              <a:t> </a:t>
            </a:r>
            <a:endParaRPr lang="en-US" sz="6000" dirty="0">
              <a:solidFill>
                <a:schemeClr val="bg1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6A293785-1F8B-AF41-9BD2-81CFA0984D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143784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94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CD0C81-F4E9-7BA2-A867-8BE4AB78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Schema 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49" name="Content Placeholder 2">
            <a:extLst>
              <a:ext uri="{FF2B5EF4-FFF2-40B4-BE49-F238E27FC236}">
                <a16:creationId xmlns:a16="http://schemas.microsoft.com/office/drawing/2014/main" id="{A77986E6-183A-4513-419F-716F61ACD9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266683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34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F38F3-D4F9-3AF7-9515-269BDE24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en-US" dirty="0" err="1">
                <a:cs typeface="Calibri Light"/>
              </a:rPr>
              <a:t>När</a:t>
            </a:r>
            <a:r>
              <a:rPr lang="en-US" dirty="0">
                <a:cs typeface="Calibri Light"/>
              </a:rPr>
              <a:t> jag </a:t>
            </a:r>
            <a:r>
              <a:rPr lang="en-US" dirty="0" err="1">
                <a:cs typeface="Calibri Light"/>
              </a:rPr>
              <a:t>kommer</a:t>
            </a:r>
            <a:r>
              <a:rPr lang="en-US" dirty="0">
                <a:cs typeface="Calibri Light"/>
              </a:rPr>
              <a:t> hem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189D-9FB9-DAA4-9A8A-92F02D45A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På onsdagar slutar vi 14:35 </a:t>
            </a:r>
          </a:p>
          <a:p>
            <a:r>
              <a:rPr lang="en-US" sz="2000">
                <a:cs typeface="Calibri"/>
              </a:rPr>
              <a:t>Då går jag hem </a:t>
            </a:r>
          </a:p>
          <a:p>
            <a:r>
              <a:rPr lang="en-US" sz="2000">
                <a:cs typeface="Calibri"/>
              </a:rPr>
              <a:t>När jag kommer hem så tar jag mellis</a:t>
            </a:r>
          </a:p>
          <a:p>
            <a:r>
              <a:rPr lang="en-US" sz="2000">
                <a:cs typeface="Calibri"/>
              </a:rPr>
              <a:t>Medans jag äter mellis så kollar jag på mobilen </a:t>
            </a:r>
          </a:p>
          <a:p>
            <a:r>
              <a:rPr lang="en-US" sz="2000">
                <a:cs typeface="Calibri"/>
              </a:rPr>
              <a:t>Sedan leker jag med Lovis.</a:t>
            </a:r>
          </a:p>
        </p:txBody>
      </p:sp>
      <p:pic>
        <p:nvPicPr>
          <p:cNvPr id="5" name="Picture 5" descr="gunstling, rolig, björnar, söt, leksaker, barn, figur, gul | Pikist">
            <a:extLst>
              <a:ext uri="{FF2B5EF4-FFF2-40B4-BE49-F238E27FC236}">
                <a16:creationId xmlns:a16="http://schemas.microsoft.com/office/drawing/2014/main" id="{FD323E70-D889-F918-1AFD-8823C8D6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81" r="-1" b="10988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4" name="Picture 4" descr="Samsung Black Galaxy S6 Edge · Free Stock Photo">
            <a:extLst>
              <a:ext uri="{FF2B5EF4-FFF2-40B4-BE49-F238E27FC236}">
                <a16:creationId xmlns:a16="http://schemas.microsoft.com/office/drawing/2014/main" id="{4463EE4C-A39E-79FE-43DA-200E79EBC3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416" b="15334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3859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B4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DE53A09-14F0-ABFD-087C-7D84AAA49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121150" y="960438"/>
            <a:ext cx="7019925" cy="49307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ACBFF6-6EA8-F253-5B2F-70E2154F7A87}"/>
              </a:ext>
            </a:extLst>
          </p:cNvPr>
          <p:cNvSpPr txBox="1"/>
          <p:nvPr/>
        </p:nvSpPr>
        <p:spPr>
          <a:xfrm>
            <a:off x="4121150" y="4903788"/>
            <a:ext cx="7019925" cy="9858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Det här fotot</a:t>
            </a:r>
            <a:r>
              <a:rPr lang="en-US" sz="1300">
                <a:solidFill>
                  <a:srgbClr val="FFFFFF"/>
                </a:solidFill>
              </a:rPr>
              <a:t> av Okänd författare är licensierat enligt </a:t>
            </a:r>
            <a:r>
              <a:rPr lang="en-US" sz="13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13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AA9AB-D2A5-2DD8-D163-10B378BB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Tack för att du läste min power point</a:t>
            </a:r>
          </a:p>
        </p:txBody>
      </p:sp>
    </p:spTree>
    <p:extLst>
      <p:ext uri="{BB962C8B-B14F-4D97-AF65-F5344CB8AC3E}">
        <p14:creationId xmlns:p14="http://schemas.microsoft.com/office/powerpoint/2010/main" val="172304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c27477cb-8ddd-402a-be34-600fe737ea5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9C888AEC401147870405FF9C7A36D3" ma:contentTypeVersion="5" ma:contentTypeDescription="Create a new document." ma:contentTypeScope="" ma:versionID="68f3d6e594d4d5fd20dd2d6143f6a066">
  <xsd:schema xmlns:xsd="http://www.w3.org/2001/XMLSchema" xmlns:xs="http://www.w3.org/2001/XMLSchema" xmlns:p="http://schemas.microsoft.com/office/2006/metadata/properties" xmlns:ns2="c27477cb-8ddd-402a-be34-600fe737ea5f" xmlns:ns3="4901e032-602f-42e7-a03c-2610bc9d6fb5" targetNamespace="http://schemas.microsoft.com/office/2006/metadata/properties" ma:root="true" ma:fieldsID="d70479392010fe8265faf82362039d11" ns2:_="" ns3:_="">
    <xsd:import namespace="c27477cb-8ddd-402a-be34-600fe737ea5f"/>
    <xsd:import namespace="4901e032-602f-42e7-a03c-2610bc9d6fb5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477cb-8ddd-402a-be34-600fe737ea5f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1e032-602f-42e7-a03c-2610bc9d6f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BB195A-90D8-4D92-9BD0-1438D4A517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873947-2F0F-4F54-82C5-11FFD9E9A1CA}">
  <ds:schemaRefs>
    <ds:schemaRef ds:uri="http://purl.org/dc/terms/"/>
    <ds:schemaRef ds:uri="http://purl.org/dc/dcmitype/"/>
    <ds:schemaRef ds:uri="4901e032-602f-42e7-a03c-2610bc9d6fb5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27477cb-8ddd-402a-be34-600fe737ea5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B62255-398D-4025-ABB1-234CC08DA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7477cb-8ddd-402a-be34-600fe737ea5f"/>
    <ds:schemaRef ds:uri="4901e032-602f-42e7-a03c-2610bc9d6f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388</Words>
  <Application>Microsoft Office PowerPoint</Application>
  <PresentationFormat>Bredbild</PresentationFormat>
  <Paragraphs>39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                            Min dag</vt:lpstr>
      <vt:lpstr>                            På morgonen</vt:lpstr>
      <vt:lpstr>Tider </vt:lpstr>
      <vt:lpstr>Familj</vt:lpstr>
      <vt:lpstr>Fritid </vt:lpstr>
      <vt:lpstr>Skilda föräldrar </vt:lpstr>
      <vt:lpstr>Schema </vt:lpstr>
      <vt:lpstr>När jag kommer hem</vt:lpstr>
      <vt:lpstr>Tack för att du läste min power 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Hellman Madicken</dc:creator>
  <cp:lastModifiedBy>Hellman Madicken</cp:lastModifiedBy>
  <cp:revision>284</cp:revision>
  <dcterms:created xsi:type="dcterms:W3CDTF">2012-08-10T12:10:31Z</dcterms:created>
  <dcterms:modified xsi:type="dcterms:W3CDTF">2023-02-28T08:17:02Z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0x010100F79C888AEC401147870405FF9C7A36D3</vt:lpwstr>
  </property>
</Properties>
</file>