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jpg" ContentType="image/jpeg"/>
  <Override PartName="/ppt/media/image5.jpg" ContentType="image/jpeg"/>
  <Override PartName="/ppt/media/image6.jpg" ContentType="image/jpeg"/>
  <Override PartName="/ppt/media/image9.jpg" ContentType="image/jpeg"/>
  <Override PartName="/ppt/media/image11.jpg" ContentType="image/jpeg"/>
  <Override PartName="/ppt/media/image12.jpg" ContentType="image/jpeg"/>
  <Override PartName="/ppt/media/image14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09"/>
    <a:srgbClr val="54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ABFD4-7EF8-4EB0-95DB-17F723526A1B}" v="274" dt="2024-02-14T18:18:10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>
        <p:scale>
          <a:sx n="94" d="100"/>
          <a:sy n="94" d="100"/>
        </p:scale>
        <p:origin x="1114" y="-2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e Janson" userId="6c2f52ecc1967a1a" providerId="LiveId" clId="{967ABFD4-7EF8-4EB0-95DB-17F723526A1B}"/>
    <pc:docChg chg="undo custSel modSld">
      <pc:chgData name="Therese Janson" userId="6c2f52ecc1967a1a" providerId="LiveId" clId="{967ABFD4-7EF8-4EB0-95DB-17F723526A1B}" dt="2024-02-14T18:19:37.852" v="2275" actId="1076"/>
      <pc:docMkLst>
        <pc:docMk/>
      </pc:docMkLst>
      <pc:sldChg chg="addSp delSp modSp mod">
        <pc:chgData name="Therese Janson" userId="6c2f52ecc1967a1a" providerId="LiveId" clId="{967ABFD4-7EF8-4EB0-95DB-17F723526A1B}" dt="2024-02-14T17:54:43.927" v="1931" actId="14100"/>
        <pc:sldMkLst>
          <pc:docMk/>
          <pc:sldMk cId="3121102453" sldId="256"/>
        </pc:sldMkLst>
        <pc:spChg chg="mod">
          <ac:chgData name="Therese Janson" userId="6c2f52ecc1967a1a" providerId="LiveId" clId="{967ABFD4-7EF8-4EB0-95DB-17F723526A1B}" dt="2024-02-14T17:24:03.481" v="964" actId="207"/>
          <ac:spMkLst>
            <pc:docMk/>
            <pc:sldMk cId="3121102453" sldId="256"/>
            <ac:spMk id="5" creationId="{7101CD04-DF05-965A-998E-0F2A83747E2B}"/>
          </ac:spMkLst>
        </pc:spChg>
        <pc:spChg chg="mod">
          <ac:chgData name="Therese Janson" userId="6c2f52ecc1967a1a" providerId="LiveId" clId="{967ABFD4-7EF8-4EB0-95DB-17F723526A1B}" dt="2024-02-14T17:29:49.268" v="998" actId="1036"/>
          <ac:spMkLst>
            <pc:docMk/>
            <pc:sldMk cId="3121102453" sldId="256"/>
            <ac:spMk id="7" creationId="{1CE391F9-BBBE-C909-90F3-D3C335C35D50}"/>
          </ac:spMkLst>
        </pc:spChg>
        <pc:spChg chg="mod">
          <ac:chgData name="Therese Janson" userId="6c2f52ecc1967a1a" providerId="LiveId" clId="{967ABFD4-7EF8-4EB0-95DB-17F723526A1B}" dt="2024-02-14T17:49:28.907" v="1768" actId="13926"/>
          <ac:spMkLst>
            <pc:docMk/>
            <pc:sldMk cId="3121102453" sldId="256"/>
            <ac:spMk id="10" creationId="{E03CA48F-2BC5-5751-7E26-95E59BF30AE9}"/>
          </ac:spMkLst>
        </pc:spChg>
        <pc:graphicFrameChg chg="add del mod modGraphic">
          <ac:chgData name="Therese Janson" userId="6c2f52ecc1967a1a" providerId="LiveId" clId="{967ABFD4-7EF8-4EB0-95DB-17F723526A1B}" dt="2024-02-14T17:11:35.121" v="85" actId="931"/>
          <ac:graphicFrameMkLst>
            <pc:docMk/>
            <pc:sldMk cId="3121102453" sldId="256"/>
            <ac:graphicFrameMk id="19" creationId="{68E45ED9-7757-FBD7-C7F4-C4D98CE7DD6E}"/>
          </ac:graphicFrameMkLst>
        </pc:graphicFrameChg>
        <pc:graphicFrameChg chg="add del mod modGraphic">
          <ac:chgData name="Therese Janson" userId="6c2f52ecc1967a1a" providerId="LiveId" clId="{967ABFD4-7EF8-4EB0-95DB-17F723526A1B}" dt="2024-02-14T17:37:10.831" v="1429" actId="478"/>
          <ac:graphicFrameMkLst>
            <pc:docMk/>
            <pc:sldMk cId="3121102453" sldId="256"/>
            <ac:graphicFrameMk id="43" creationId="{BDBC009F-4454-21AC-334D-3A1E968E5FCA}"/>
          </ac:graphicFrameMkLst>
        </pc:graphicFrameChg>
        <pc:picChg chg="add del mod">
          <ac:chgData name="Therese Janson" userId="6c2f52ecc1967a1a" providerId="LiveId" clId="{967ABFD4-7EF8-4EB0-95DB-17F723526A1B}" dt="2024-02-14T17:06:58.737" v="39" actId="478"/>
          <ac:picMkLst>
            <pc:docMk/>
            <pc:sldMk cId="3121102453" sldId="256"/>
            <ac:picMk id="3" creationId="{5058E073-BC0C-6BAB-D122-2780A55BDBB0}"/>
          </ac:picMkLst>
        </pc:picChg>
        <pc:picChg chg="add mod">
          <ac:chgData name="Therese Janson" userId="6c2f52ecc1967a1a" providerId="LiveId" clId="{967ABFD4-7EF8-4EB0-95DB-17F723526A1B}" dt="2024-02-14T17:06:48.619" v="37" actId="931"/>
          <ac:picMkLst>
            <pc:docMk/>
            <pc:sldMk cId="3121102453" sldId="256"/>
            <ac:picMk id="11" creationId="{30CC83F7-3CC1-BB64-B0C8-0AC6078213A0}"/>
          </ac:picMkLst>
        </pc:picChg>
        <pc:picChg chg="add del mod">
          <ac:chgData name="Therese Janson" userId="6c2f52ecc1967a1a" providerId="LiveId" clId="{967ABFD4-7EF8-4EB0-95DB-17F723526A1B}" dt="2024-02-14T17:07:14.222" v="46" actId="478"/>
          <ac:picMkLst>
            <pc:docMk/>
            <pc:sldMk cId="3121102453" sldId="256"/>
            <ac:picMk id="13" creationId="{0A635F39-B4EF-9BE5-E700-00E83BB6C7C6}"/>
          </ac:picMkLst>
        </pc:picChg>
        <pc:picChg chg="add del mod">
          <ac:chgData name="Therese Janson" userId="6c2f52ecc1967a1a" providerId="LiveId" clId="{967ABFD4-7EF8-4EB0-95DB-17F723526A1B}" dt="2024-02-14T17:11:56.497" v="98" actId="478"/>
          <ac:picMkLst>
            <pc:docMk/>
            <pc:sldMk cId="3121102453" sldId="256"/>
            <ac:picMk id="15" creationId="{EAD24E02-898C-D3C7-A28E-DEABC5A20352}"/>
          </ac:picMkLst>
        </pc:picChg>
        <pc:picChg chg="add del mod">
          <ac:chgData name="Therese Janson" userId="6c2f52ecc1967a1a" providerId="LiveId" clId="{967ABFD4-7EF8-4EB0-95DB-17F723526A1B}" dt="2024-02-14T17:11:38.736" v="92" actId="931"/>
          <ac:picMkLst>
            <pc:docMk/>
            <pc:sldMk cId="3121102453" sldId="256"/>
            <ac:picMk id="18" creationId="{074CC298-4E70-7309-B19A-B393EC0F7150}"/>
          </ac:picMkLst>
        </pc:picChg>
        <pc:picChg chg="add mod">
          <ac:chgData name="Therese Janson" userId="6c2f52ecc1967a1a" providerId="LiveId" clId="{967ABFD4-7EF8-4EB0-95DB-17F723526A1B}" dt="2024-02-14T17:23:42.472" v="881" actId="1038"/>
          <ac:picMkLst>
            <pc:docMk/>
            <pc:sldMk cId="3121102453" sldId="256"/>
            <ac:picMk id="28" creationId="{A5ACD32F-654C-45BA-ACA3-1E6798149EB3}"/>
          </ac:picMkLst>
        </pc:picChg>
        <pc:picChg chg="add del mod">
          <ac:chgData name="Therese Janson" userId="6c2f52ecc1967a1a" providerId="LiveId" clId="{967ABFD4-7EF8-4EB0-95DB-17F723526A1B}" dt="2024-02-14T17:13:40.708" v="116" actId="478"/>
          <ac:picMkLst>
            <pc:docMk/>
            <pc:sldMk cId="3121102453" sldId="256"/>
            <ac:picMk id="30" creationId="{3CD4104A-DD37-1F5D-F3AA-04F3CBC42007}"/>
          </ac:picMkLst>
        </pc:picChg>
        <pc:picChg chg="add mod">
          <ac:chgData name="Therese Janson" userId="6c2f52ecc1967a1a" providerId="LiveId" clId="{967ABFD4-7EF8-4EB0-95DB-17F723526A1B}" dt="2024-02-14T17:32:33.798" v="1214" actId="692"/>
          <ac:picMkLst>
            <pc:docMk/>
            <pc:sldMk cId="3121102453" sldId="256"/>
            <ac:picMk id="32" creationId="{31984970-8B51-DB09-72C0-E4FBFC4231B1}"/>
          </ac:picMkLst>
        </pc:picChg>
        <pc:picChg chg="add mod">
          <ac:chgData name="Therese Janson" userId="6c2f52ecc1967a1a" providerId="LiveId" clId="{967ABFD4-7EF8-4EB0-95DB-17F723526A1B}" dt="2024-02-14T17:33:17.069" v="1235" actId="14861"/>
          <ac:picMkLst>
            <pc:docMk/>
            <pc:sldMk cId="3121102453" sldId="256"/>
            <ac:picMk id="34" creationId="{56C8B356-A98C-A1A9-27A9-0F6E8BA5757F}"/>
          </ac:picMkLst>
        </pc:picChg>
        <pc:picChg chg="add mod ord">
          <ac:chgData name="Therese Janson" userId="6c2f52ecc1967a1a" providerId="LiveId" clId="{967ABFD4-7EF8-4EB0-95DB-17F723526A1B}" dt="2024-02-14T17:23:55.455" v="963" actId="1037"/>
          <ac:picMkLst>
            <pc:docMk/>
            <pc:sldMk cId="3121102453" sldId="256"/>
            <ac:picMk id="36" creationId="{13DEE69B-5EB5-1F84-4574-116B1EABCD74}"/>
          </ac:picMkLst>
        </pc:picChg>
        <pc:picChg chg="add mod">
          <ac:chgData name="Therese Janson" userId="6c2f52ecc1967a1a" providerId="LiveId" clId="{967ABFD4-7EF8-4EB0-95DB-17F723526A1B}" dt="2024-02-14T17:26:51.231" v="986" actId="1076"/>
          <ac:picMkLst>
            <pc:docMk/>
            <pc:sldMk cId="3121102453" sldId="256"/>
            <ac:picMk id="38" creationId="{6FC7823B-79B9-A05A-A1C0-C52FEAB72A04}"/>
          </ac:picMkLst>
        </pc:picChg>
        <pc:picChg chg="add mod ord">
          <ac:chgData name="Therese Janson" userId="6c2f52ecc1967a1a" providerId="LiveId" clId="{967ABFD4-7EF8-4EB0-95DB-17F723526A1B}" dt="2024-02-14T17:54:43.927" v="1931" actId="14100"/>
          <ac:picMkLst>
            <pc:docMk/>
            <pc:sldMk cId="3121102453" sldId="256"/>
            <ac:picMk id="40" creationId="{0C904AB6-17A1-9A7F-1163-EB39942904CD}"/>
          </ac:picMkLst>
        </pc:picChg>
        <pc:picChg chg="add mod ord">
          <ac:chgData name="Therese Janson" userId="6c2f52ecc1967a1a" providerId="LiveId" clId="{967ABFD4-7EF8-4EB0-95DB-17F723526A1B}" dt="2024-02-14T17:48:31.347" v="1735" actId="1036"/>
          <ac:picMkLst>
            <pc:docMk/>
            <pc:sldMk cId="3121102453" sldId="256"/>
            <ac:picMk id="42" creationId="{FB5E8911-C62F-CF9A-10A5-C52CE08BE2E6}"/>
          </ac:picMkLst>
        </pc:picChg>
        <pc:picChg chg="add mod ord">
          <ac:chgData name="Therese Janson" userId="6c2f52ecc1967a1a" providerId="LiveId" clId="{967ABFD4-7EF8-4EB0-95DB-17F723526A1B}" dt="2024-02-14T17:42:54.961" v="1482" actId="29295"/>
          <ac:picMkLst>
            <pc:docMk/>
            <pc:sldMk cId="3121102453" sldId="256"/>
            <ac:picMk id="45" creationId="{80579307-23A2-6D48-F848-B0004673EC11}"/>
          </ac:picMkLst>
        </pc:picChg>
        <pc:picChg chg="add mod">
          <ac:chgData name="Therese Janson" userId="6c2f52ecc1967a1a" providerId="LiveId" clId="{967ABFD4-7EF8-4EB0-95DB-17F723526A1B}" dt="2024-02-14T17:47:31.420" v="1512" actId="14100"/>
          <ac:picMkLst>
            <pc:docMk/>
            <pc:sldMk cId="3121102453" sldId="256"/>
            <ac:picMk id="47" creationId="{ECCFC7B7-ED80-DBEA-C627-B6528139374B}"/>
          </ac:picMkLst>
        </pc:picChg>
        <pc:picChg chg="add mod">
          <ac:chgData name="Therese Janson" userId="6c2f52ecc1967a1a" providerId="LiveId" clId="{967ABFD4-7EF8-4EB0-95DB-17F723526A1B}" dt="2024-02-14T17:41:41.634" v="1458" actId="1076"/>
          <ac:picMkLst>
            <pc:docMk/>
            <pc:sldMk cId="3121102453" sldId="256"/>
            <ac:picMk id="49" creationId="{77582EF2-E1B6-8106-7DFA-B6D671F0D3D3}"/>
          </ac:picMkLst>
        </pc:picChg>
        <pc:picChg chg="add mod">
          <ac:chgData name="Therese Janson" userId="6c2f52ecc1967a1a" providerId="LiveId" clId="{967ABFD4-7EF8-4EB0-95DB-17F723526A1B}" dt="2024-02-14T17:46:49.696" v="1503" actId="14100"/>
          <ac:picMkLst>
            <pc:docMk/>
            <pc:sldMk cId="3121102453" sldId="256"/>
            <ac:picMk id="51" creationId="{9A1A2F43-6F20-6D44-B099-0E7B6C9117F0}"/>
          </ac:picMkLst>
        </pc:picChg>
        <pc:picChg chg="add mod">
          <ac:chgData name="Therese Janson" userId="6c2f52ecc1967a1a" providerId="LiveId" clId="{967ABFD4-7EF8-4EB0-95DB-17F723526A1B}" dt="2024-02-14T17:47:14.896" v="1511" actId="1076"/>
          <ac:picMkLst>
            <pc:docMk/>
            <pc:sldMk cId="3121102453" sldId="256"/>
            <ac:picMk id="53" creationId="{2CCA4AD5-7F5A-DEC4-8A39-25B833E0C31A}"/>
          </ac:picMkLst>
        </pc:picChg>
        <pc:picChg chg="add del">
          <ac:chgData name="Therese Janson" userId="6c2f52ecc1967a1a" providerId="LiveId" clId="{967ABFD4-7EF8-4EB0-95DB-17F723526A1B}" dt="2024-02-14T17:45:25.791" v="1484" actId="478"/>
          <ac:picMkLst>
            <pc:docMk/>
            <pc:sldMk cId="3121102453" sldId="256"/>
            <ac:picMk id="1026" creationId="{27F00538-1F0B-A67C-8247-C10E609212D7}"/>
          </ac:picMkLst>
        </pc:picChg>
        <pc:picChg chg="add del mod">
          <ac:chgData name="Therese Janson" userId="6c2f52ecc1967a1a" providerId="LiveId" clId="{967ABFD4-7EF8-4EB0-95DB-17F723526A1B}" dt="2024-02-14T17:01:52.612" v="4" actId="478"/>
          <ac:picMkLst>
            <pc:docMk/>
            <pc:sldMk cId="3121102453" sldId="256"/>
            <ac:picMk id="1026" creationId="{79AEBBEE-2CEB-A072-9B14-38A9252BD48E}"/>
          </ac:picMkLst>
        </pc:picChg>
        <pc:inkChg chg="add del">
          <ac:chgData name="Therese Janson" userId="6c2f52ecc1967a1a" providerId="LiveId" clId="{967ABFD4-7EF8-4EB0-95DB-17F723526A1B}" dt="2024-02-14T17:11:34.903" v="81" actId="9405"/>
          <ac:inkMkLst>
            <pc:docMk/>
            <pc:sldMk cId="3121102453" sldId="256"/>
            <ac:inkMk id="20" creationId="{3B525724-2136-C9AD-7B81-EF95B9B50D74}"/>
          </ac:inkMkLst>
        </pc:inkChg>
        <pc:inkChg chg="add del">
          <ac:chgData name="Therese Janson" userId="6c2f52ecc1967a1a" providerId="LiveId" clId="{967ABFD4-7EF8-4EB0-95DB-17F723526A1B}" dt="2024-02-14T17:11:34.872" v="80" actId="9405"/>
          <ac:inkMkLst>
            <pc:docMk/>
            <pc:sldMk cId="3121102453" sldId="256"/>
            <ac:inkMk id="21" creationId="{A845C38E-B993-01AC-A130-57D772615C6F}"/>
          </ac:inkMkLst>
        </pc:inkChg>
        <pc:inkChg chg="add del">
          <ac:chgData name="Therese Janson" userId="6c2f52ecc1967a1a" providerId="LiveId" clId="{967ABFD4-7EF8-4EB0-95DB-17F723526A1B}" dt="2024-02-14T17:11:34.840" v="79" actId="9405"/>
          <ac:inkMkLst>
            <pc:docMk/>
            <pc:sldMk cId="3121102453" sldId="256"/>
            <ac:inkMk id="22" creationId="{ED8FD5BA-52D8-9E9E-89D5-3D871DE2B9E0}"/>
          </ac:inkMkLst>
        </pc:inkChg>
        <pc:inkChg chg="add del">
          <ac:chgData name="Therese Janson" userId="6c2f52ecc1967a1a" providerId="LiveId" clId="{967ABFD4-7EF8-4EB0-95DB-17F723526A1B}" dt="2024-02-14T17:11:34.807" v="78" actId="9405"/>
          <ac:inkMkLst>
            <pc:docMk/>
            <pc:sldMk cId="3121102453" sldId="256"/>
            <ac:inkMk id="23" creationId="{C707D0FD-81F4-F0A7-091B-CC9A95E63020}"/>
          </ac:inkMkLst>
        </pc:inkChg>
        <pc:inkChg chg="add del">
          <ac:chgData name="Therese Janson" userId="6c2f52ecc1967a1a" providerId="LiveId" clId="{967ABFD4-7EF8-4EB0-95DB-17F723526A1B}" dt="2024-02-14T17:11:34.776" v="77" actId="9405"/>
          <ac:inkMkLst>
            <pc:docMk/>
            <pc:sldMk cId="3121102453" sldId="256"/>
            <ac:inkMk id="24" creationId="{D544EA70-2D7F-A8A4-A250-E70DD0C015C8}"/>
          </ac:inkMkLst>
        </pc:inkChg>
        <pc:inkChg chg="add del">
          <ac:chgData name="Therese Janson" userId="6c2f52ecc1967a1a" providerId="LiveId" clId="{967ABFD4-7EF8-4EB0-95DB-17F723526A1B}" dt="2024-02-14T17:11:34.729" v="76" actId="9405"/>
          <ac:inkMkLst>
            <pc:docMk/>
            <pc:sldMk cId="3121102453" sldId="256"/>
            <ac:inkMk id="25" creationId="{D5F5C826-712B-40F3-92AF-6B35CC5257E3}"/>
          </ac:inkMkLst>
        </pc:inkChg>
        <pc:inkChg chg="add del">
          <ac:chgData name="Therese Janson" userId="6c2f52ecc1967a1a" providerId="LiveId" clId="{967ABFD4-7EF8-4EB0-95DB-17F723526A1B}" dt="2024-02-14T17:11:34.228" v="75" actId="9405"/>
          <ac:inkMkLst>
            <pc:docMk/>
            <pc:sldMk cId="3121102453" sldId="256"/>
            <ac:inkMk id="26" creationId="{5BCA4805-0A21-3122-E490-F1AE1AB314B3}"/>
          </ac:inkMkLst>
        </pc:inkChg>
      </pc:sldChg>
      <pc:sldChg chg="addSp delSp modSp mod">
        <pc:chgData name="Therese Janson" userId="6c2f52ecc1967a1a" providerId="LiveId" clId="{967ABFD4-7EF8-4EB0-95DB-17F723526A1B}" dt="2024-02-14T18:19:37.852" v="2275" actId="1076"/>
        <pc:sldMkLst>
          <pc:docMk/>
          <pc:sldMk cId="3020303993" sldId="257"/>
        </pc:sldMkLst>
        <pc:spChg chg="add del mod">
          <ac:chgData name="Therese Janson" userId="6c2f52ecc1967a1a" providerId="LiveId" clId="{967ABFD4-7EF8-4EB0-95DB-17F723526A1B}" dt="2024-02-14T18:13:15.471" v="2058" actId="14100"/>
          <ac:spMkLst>
            <pc:docMk/>
            <pc:sldMk cId="3020303993" sldId="257"/>
            <ac:spMk id="3" creationId="{08A87BC9-E618-AA14-2EC1-2A38A6F5955B}"/>
          </ac:spMkLst>
        </pc:spChg>
        <pc:spChg chg="add mod">
          <ac:chgData name="Therese Janson" userId="6c2f52ecc1967a1a" providerId="LiveId" clId="{967ABFD4-7EF8-4EB0-95DB-17F723526A1B}" dt="2024-02-14T17:50:20.607" v="1770" actId="478"/>
          <ac:spMkLst>
            <pc:docMk/>
            <pc:sldMk cId="3020303993" sldId="257"/>
            <ac:spMk id="4" creationId="{376EEE55-53CA-4C5B-8071-5904547943BE}"/>
          </ac:spMkLst>
        </pc:spChg>
        <pc:spChg chg="add mod">
          <ac:chgData name="Therese Janson" userId="6c2f52ecc1967a1a" providerId="LiveId" clId="{967ABFD4-7EF8-4EB0-95DB-17F723526A1B}" dt="2024-02-14T17:50:26.597" v="1772" actId="478"/>
          <ac:spMkLst>
            <pc:docMk/>
            <pc:sldMk cId="3020303993" sldId="257"/>
            <ac:spMk id="5" creationId="{457EFCA6-E93B-C0AD-9B06-DD7D908A2AA2}"/>
          </ac:spMkLst>
        </pc:spChg>
        <pc:spChg chg="add mod">
          <ac:chgData name="Therese Janson" userId="6c2f52ecc1967a1a" providerId="LiveId" clId="{967ABFD4-7EF8-4EB0-95DB-17F723526A1B}" dt="2024-02-14T18:13:09.451" v="2055" actId="478"/>
          <ac:spMkLst>
            <pc:docMk/>
            <pc:sldMk cId="3020303993" sldId="257"/>
            <ac:spMk id="11" creationId="{F2C0017D-0BA2-6F55-2E59-37A125D2634A}"/>
          </ac:spMkLst>
        </pc:spChg>
        <pc:spChg chg="add mod">
          <ac:chgData name="Therese Janson" userId="6c2f52ecc1967a1a" providerId="LiveId" clId="{967ABFD4-7EF8-4EB0-95DB-17F723526A1B}" dt="2024-02-14T18:19:24.690" v="2274" actId="688"/>
          <ac:spMkLst>
            <pc:docMk/>
            <pc:sldMk cId="3020303993" sldId="257"/>
            <ac:spMk id="14" creationId="{B4D7EC2A-77A2-16B4-E10B-30E7EB0A54F2}"/>
          </ac:spMkLst>
        </pc:spChg>
        <pc:picChg chg="add mod">
          <ac:chgData name="Therese Janson" userId="6c2f52ecc1967a1a" providerId="LiveId" clId="{967ABFD4-7EF8-4EB0-95DB-17F723526A1B}" dt="2024-02-14T17:53:00.484" v="1916" actId="14861"/>
          <ac:picMkLst>
            <pc:docMk/>
            <pc:sldMk cId="3020303993" sldId="257"/>
            <ac:picMk id="7" creationId="{075FA53E-D0D5-350E-7318-D6BAEAE64447}"/>
          </ac:picMkLst>
        </pc:picChg>
        <pc:picChg chg="add mod">
          <ac:chgData name="Therese Janson" userId="6c2f52ecc1967a1a" providerId="LiveId" clId="{967ABFD4-7EF8-4EB0-95DB-17F723526A1B}" dt="2024-02-14T17:52:46.867" v="1864" actId="14861"/>
          <ac:picMkLst>
            <pc:docMk/>
            <pc:sldMk cId="3020303993" sldId="257"/>
            <ac:picMk id="9" creationId="{9714E73F-83ED-141E-C518-1C2939F1B7A5}"/>
          </ac:picMkLst>
        </pc:picChg>
        <pc:picChg chg="add del mod">
          <ac:chgData name="Therese Janson" userId="6c2f52ecc1967a1a" providerId="LiveId" clId="{967ABFD4-7EF8-4EB0-95DB-17F723526A1B}" dt="2024-02-14T17:53:56.932" v="1929" actId="478"/>
          <ac:picMkLst>
            <pc:docMk/>
            <pc:sldMk cId="3020303993" sldId="257"/>
            <ac:picMk id="10" creationId="{C888F94C-7088-2EEF-E7D5-9E2FD64CA278}"/>
          </ac:picMkLst>
        </pc:picChg>
        <pc:picChg chg="add mod">
          <ac:chgData name="Therese Janson" userId="6c2f52ecc1967a1a" providerId="LiveId" clId="{967ABFD4-7EF8-4EB0-95DB-17F723526A1B}" dt="2024-02-14T18:19:37.852" v="2275" actId="1076"/>
          <ac:picMkLst>
            <pc:docMk/>
            <pc:sldMk cId="3020303993" sldId="257"/>
            <ac:picMk id="12" creationId="{25B5AB8F-9D35-D719-79E0-6F4735FD1FC6}"/>
          </ac:picMkLst>
        </pc:picChg>
        <pc:picChg chg="add mod">
          <ac:chgData name="Therese Janson" userId="6c2f52ecc1967a1a" providerId="LiveId" clId="{967ABFD4-7EF8-4EB0-95DB-17F723526A1B}" dt="2024-02-14T18:15:17.620" v="2214" actId="1076"/>
          <ac:picMkLst>
            <pc:docMk/>
            <pc:sldMk cId="3020303993" sldId="257"/>
            <ac:picMk id="13" creationId="{BA0E2366-7D84-ECFC-7F21-1112B4070BED}"/>
          </ac:picMkLst>
        </pc:picChg>
        <pc:picChg chg="add mod">
          <ac:chgData name="Therese Janson" userId="6c2f52ecc1967a1a" providerId="LiveId" clId="{967ABFD4-7EF8-4EB0-95DB-17F723526A1B}" dt="2024-02-14T18:18:37.342" v="2273" actId="1036"/>
          <ac:picMkLst>
            <pc:docMk/>
            <pc:sldMk cId="3020303993" sldId="257"/>
            <ac:picMk id="15" creationId="{30EC6C83-8F91-279B-F2C4-B68C73033124}"/>
          </ac:picMkLst>
        </pc:picChg>
        <pc:picChg chg="add del mod">
          <ac:chgData name="Therese Janson" userId="6c2f52ecc1967a1a" providerId="LiveId" clId="{967ABFD4-7EF8-4EB0-95DB-17F723526A1B}" dt="2024-02-14T17:50:56.218" v="1781" actId="1076"/>
          <ac:picMkLst>
            <pc:docMk/>
            <pc:sldMk cId="3020303993" sldId="257"/>
            <ac:picMk id="2050" creationId="{51CEA406-4758-9CC8-E1B5-444A9103A015}"/>
          </ac:picMkLst>
        </pc:picChg>
        <pc:picChg chg="add del mod">
          <ac:chgData name="Therese Janson" userId="6c2f52ecc1967a1a" providerId="LiveId" clId="{967ABFD4-7EF8-4EB0-95DB-17F723526A1B}" dt="2024-02-14T18:13:15.471" v="2058" actId="14100"/>
          <ac:picMkLst>
            <pc:docMk/>
            <pc:sldMk cId="3020303993" sldId="257"/>
            <ac:picMk id="2052" creationId="{8E6644E4-A2E9-68F3-7367-6B608BEEB2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9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103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406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72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321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30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25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126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256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150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397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42649-18EE-4221-92DC-D9CEDD9B27C5}" type="datetimeFigureOut">
              <a:rPr lang="sv-SE" smtClean="0"/>
              <a:t>2024-02-14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B1DBE-CFC4-461E-8B13-028C5F184C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48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2.jpe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jp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jp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graph of a function&#10;&#10;Description automatically generated">
            <a:extLst>
              <a:ext uri="{FF2B5EF4-FFF2-40B4-BE49-F238E27FC236}">
                <a16:creationId xmlns:a16="http://schemas.microsoft.com/office/drawing/2014/main" id="{FB5E8911-C62F-CF9A-10A5-C52CE08BE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22" y="6009754"/>
            <a:ext cx="702516" cy="595188"/>
          </a:xfrm>
          <a:prstGeom prst="rect">
            <a:avLst/>
          </a:prstGeom>
        </p:spPr>
      </p:pic>
      <p:pic>
        <p:nvPicPr>
          <p:cNvPr id="36" name="Picture 35" descr="A group of people on escalators&#10;&#10;Description automatically generated">
            <a:extLst>
              <a:ext uri="{FF2B5EF4-FFF2-40B4-BE49-F238E27FC236}">
                <a16:creationId xmlns:a16="http://schemas.microsoft.com/office/drawing/2014/main" id="{13DEE69B-5EB5-1F84-4574-116B1EABCD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04" y="2529992"/>
            <a:ext cx="1243106" cy="132701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71000"/>
              </a:srgbClr>
            </a:outerShdw>
          </a:effec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7101CD04-DF05-965A-998E-0F2A8374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" y="419115"/>
            <a:ext cx="5836920" cy="256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 dag </a:t>
            </a:r>
            <a:r>
              <a:rPr kumimoji="0" lang="sv-SE" altLang="sv-S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sv-SE" altLang="sv-S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</a:t>
            </a:r>
            <a:r>
              <a:rPr kumimoji="0" lang="sv-SE" altLang="sv-S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rdagen den 10 februari 2024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Oj, </a:t>
            </a:r>
            <a:r>
              <a:rPr lang="sv-SE" altLang="sv-SE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ilken dag jag nu ska ber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tta om! Jag gick upp kl. 8.00 och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frukost. Vanligtvis bakar jag scones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rdagsmorgnarna, j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ttegoda. Men eftersom jag hade en fullsp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ckad dag framf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mig fick det bli stekt formfranska ist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llet. Med mycket sm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i pannan! Vi har ingen br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drost, men formfranska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faktiskt godare stekt. Pappa tog fram lite olika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gg, mj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lk att dricka, och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skar vi upp frukt att ha till.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Efter frukost var det dags att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rja med matten. Jag vet,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rdag! Men har vi ett matteprov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har vi, och jag brukar vilja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 en hel del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 ett prov. D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blir jag varm i kl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derna. Och jag hade inte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mycket tid att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 kommande dagar. Jag ville dock inte stressa i mig frukosten,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klockan hann bli 9.00 innan jag satte mig med matten. Jag hade nu fyra timmar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mig att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 tal, ta pauser, och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 lunch. Efter det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ntade en rolig och viktig grej: Jag skulle repa i tre timmar med min 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Det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rjar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mligen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rma sig konsert.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tisdag den 13 februari, om bara tre dagar, ska vi upptr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Uppsala Konsert &amp; Kongress. Titta vad fin byggnaden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Vilken tur att vi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 den i Uppsala!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946ED1D-47D3-48C1-2EE7-340748B41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3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CE391F9-BBBE-C909-90F3-D3C335C35D5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15354" y="3626662"/>
            <a:ext cx="5961646" cy="2631490"/>
          </a:xfrm>
          <a:prstGeom prst="rect">
            <a:avLst/>
          </a:prstGeom>
          <a:noFill/>
          <a:ln>
            <a:noFill/>
          </a:ln>
          <a:effectLst>
            <a:outerShdw blurRad="1028700"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 ska ha fyra konserter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och samma dag. Vi kallar det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en alls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ngsm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usikal och temat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rstiderna. Och vilka sitter i publiken, tror du? Jo, varenda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rsta- och andraklassare i hela Uppsala, och kanske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rare med. 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nk, vi kommer sjunga och upptr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ca 4000 Uppsalabor! Och alla kommer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sjunga med, det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ju alls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ng.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 du undrar vad mitt matteprov handlar om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det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 och statistik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och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Numerisk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kning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heter de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kapitlen i matteboken. Provet handlar bland annat om tabeller och diagram,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gesm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 och koordinatsystem, och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lite mer om de vanliga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knes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tten, liksom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kning med decimaltal. Jag kan redan det mesta, men inf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ett prov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det som sagt alltid bra att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 lite extra. Som tur var hade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rare, som heter Jill Wattin, gett oss ett tjockt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vningsh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fte med uppgifter,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det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dde ingen brist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tal att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kna!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 lunchen fick bli en snabbvariant: havregrynsgr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t, kokad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sorters havregryn. Som sylt hade vi frysta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som vi mikrade: bl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r, hallon, jordgubbar samt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och svarta vinb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Och mj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lk till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s. Du skulle smaka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sylt! Gr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vi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dubbelt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mycket vatten som havregryn (drygt dubbelt), och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 nypor salt. Den som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har gl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mt att ha i salt i sin gr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t,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aldrig om det, tro mig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9C3EBF67-D747-42B4-E51A-AE2E27DE0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606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1D308F7A-C52B-8B1A-2D05-A4F196A1F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47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E03CA48F-2BC5-5751-7E26-95E59BF30AE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18160" y="6339756"/>
            <a:ext cx="5836920" cy="3308598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 och bel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 cyklade jag till Nannaskolan d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vi skulle repa med 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ren.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rare, Helena Parrow och Magnus Fagerberg, hade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rberett repet noga, men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hann vi bara sjunga igenom hela musikalen en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ng,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relser och byta om till olika scenkl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 etc.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 scenkl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xlar med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rstiderna.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 var videungar med blomhattar och gr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t-shirtar, medan jag och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 till skulle vara sn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lvor med vita dr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kter och lakan som vi h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 mellan oss. Till min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ning hade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 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sk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despelare dykt upp till repet. Ibland fick man sig ett gott skratt! Jag och tre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ngare till fick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rst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rka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ngen genom att sjunga i mikrofon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Sommaren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kort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Det var sp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nnande. Hela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altLang="sv-SE" sz="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</a:t>
            </a:r>
            <a:r>
              <a:rPr lang="sv-SE" altLang="sv-SE" sz="900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bilder på Nanna: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repet var mycket roligt och jag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ngtar nu till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llningarna.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Efter repet vilade jag en stund och spelade lite piano.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sistone har jag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rjat intressera mig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Tom Odell, en brittisk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ngare som framf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sina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 vid en flygel. Jag har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rt mig flera av hans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piano, bland annat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 Friday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och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Another Love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Efter pianospelandet, som jag verkligen levde mig in i (f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jag 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nde mig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inspirerad efter det roliga repet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Nannaskolan!)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knade jag lite matte igen. Under middagen, som vi denna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framf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TV:n, bad jag min pappa att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titta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å…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Tom Odell! Jag ville iaktta honom och se hur han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rjar sin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Another Love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olika konserter och festivaler i Europa. Det finns inte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artister som Tom Odell. Han spelar och sjunger med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nsla och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rbarhet. Och han gillar en snygg scenshow, precis som jag!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8" name="Picture 27" descr="A building with many windows&#10;&#10;Description automatically generated">
            <a:extLst>
              <a:ext uri="{FF2B5EF4-FFF2-40B4-BE49-F238E27FC236}">
                <a16:creationId xmlns:a16="http://schemas.microsoft.com/office/drawing/2014/main" id="{A5ACD32F-654C-45BA-ACA3-1E6798149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7" y="2664918"/>
            <a:ext cx="1798917" cy="101347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8000"/>
              </a:srgbClr>
            </a:outerShdw>
          </a:effectLst>
        </p:spPr>
      </p:pic>
      <p:pic>
        <p:nvPicPr>
          <p:cNvPr id="32" name="Picture 31" descr="A building with glass windows&#10;&#10;Description automatically generated">
            <a:extLst>
              <a:ext uri="{FF2B5EF4-FFF2-40B4-BE49-F238E27FC236}">
                <a16:creationId xmlns:a16="http://schemas.microsoft.com/office/drawing/2014/main" id="{31984970-8B51-DB09-72C0-E4FBFC423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"/>
                    </a14:imgEffect>
                    <a14:imgEffect>
                      <a14:saturation sat="118000"/>
                    </a14:imgEffect>
                    <a14:imgEffect>
                      <a14:brightnessContrast bright="-1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782" y="2885784"/>
            <a:ext cx="1150171" cy="766781"/>
          </a:xfrm>
          <a:prstGeom prst="rect">
            <a:avLst/>
          </a:prstGeom>
          <a:solidFill>
            <a:schemeClr val="bg1"/>
          </a:solidFill>
          <a:ln>
            <a:solidFill>
              <a:srgbClr val="FF0909"/>
            </a:solidFill>
          </a:ln>
          <a:effectLst>
            <a:glow rad="139700">
              <a:schemeClr val="accent1">
                <a:alpha val="0"/>
              </a:schemeClr>
            </a:glow>
            <a:outerShdw blurRad="63500" dir="600000" sx="102000" sy="102000" algn="ctr" rotWithShape="0">
              <a:prstClr val="black">
                <a:alpha val="0"/>
              </a:prstClr>
            </a:outerShdw>
            <a:softEdge rad="0"/>
          </a:effectLst>
          <a:scene3d>
            <a:camera prst="orthographicFront">
              <a:rot lat="0" lon="21299976" rev="0"/>
            </a:camera>
            <a:lightRig rig="threePt" dir="t"/>
          </a:scene3d>
          <a:sp3d z="25400"/>
        </p:spPr>
      </p:pic>
      <p:pic>
        <p:nvPicPr>
          <p:cNvPr id="34" name="Picture 33" descr="A red seats in a stadium&#10;&#10;Description automatically generated">
            <a:extLst>
              <a:ext uri="{FF2B5EF4-FFF2-40B4-BE49-F238E27FC236}">
                <a16:creationId xmlns:a16="http://schemas.microsoft.com/office/drawing/2014/main" id="{56C8B356-A98C-A1A9-27A9-0F6E8BA575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575" y="2903150"/>
            <a:ext cx="612092" cy="79571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50800" dir="4200000" sx="1000" sy="1000" algn="ctr" rotWithShape="0">
              <a:srgbClr val="000000">
                <a:alpha val="0"/>
              </a:srgbClr>
            </a:outerShdw>
          </a:effectLst>
        </p:spPr>
      </p:pic>
      <p:pic>
        <p:nvPicPr>
          <p:cNvPr id="38" name="Picture 37" descr="A cartoon character with a santa hat leaning on a blue clock&#10;&#10;Description automatically generated">
            <a:extLst>
              <a:ext uri="{FF2B5EF4-FFF2-40B4-BE49-F238E27FC236}">
                <a16:creationId xmlns:a16="http://schemas.microsoft.com/office/drawing/2014/main" id="{6FC7823B-79B9-A05A-A1C0-C52FEAB72A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24" y="4506496"/>
            <a:ext cx="435752" cy="435911"/>
          </a:xfrm>
          <a:prstGeom prst="rect">
            <a:avLst/>
          </a:prstGeom>
        </p:spPr>
      </p:pic>
      <p:pic>
        <p:nvPicPr>
          <p:cNvPr id="40" name="Picture 39" descr="A number on a black background&#10;&#10;Description automatically generated">
            <a:extLst>
              <a:ext uri="{FF2B5EF4-FFF2-40B4-BE49-F238E27FC236}">
                <a16:creationId xmlns:a16="http://schemas.microsoft.com/office/drawing/2014/main" id="{0C904AB6-17A1-9A7F-1163-EB39942904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59" y="5069144"/>
            <a:ext cx="1798917" cy="52374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threePt" dir="t"/>
          </a:scene3d>
          <a:sp3d prstMaterial="softEdge"/>
        </p:spPr>
      </p:pic>
      <p:pic>
        <p:nvPicPr>
          <p:cNvPr id="45" name="Picture 44" descr="A group of strawberries and blackberries&#10;&#10;Description automatically generated">
            <a:extLst>
              <a:ext uri="{FF2B5EF4-FFF2-40B4-BE49-F238E27FC236}">
                <a16:creationId xmlns:a16="http://schemas.microsoft.com/office/drawing/2014/main" id="{80579307-23A2-6D48-F848-B0004673EC1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74" y="5981726"/>
            <a:ext cx="889685" cy="552853"/>
          </a:xfrm>
          <a:prstGeom prst="rect">
            <a:avLst/>
          </a:prstGeom>
          <a:noFill/>
        </p:spPr>
      </p:pic>
      <p:pic>
        <p:nvPicPr>
          <p:cNvPr id="47" name="Picture 46" descr="A red box with white text&#10;&#10;Description automatically generated">
            <a:extLst>
              <a:ext uri="{FF2B5EF4-FFF2-40B4-BE49-F238E27FC236}">
                <a16:creationId xmlns:a16="http://schemas.microsoft.com/office/drawing/2014/main" id="{ECCFC7B7-ED80-DBEA-C627-B652813937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368" y="6009171"/>
            <a:ext cx="560943" cy="560943"/>
          </a:xfrm>
          <a:prstGeom prst="rect">
            <a:avLst/>
          </a:prstGeom>
        </p:spPr>
      </p:pic>
      <p:pic>
        <p:nvPicPr>
          <p:cNvPr id="49" name="Picture 48" descr="A close-up of a salt shaker&#10;&#10;Description automatically generated">
            <a:extLst>
              <a:ext uri="{FF2B5EF4-FFF2-40B4-BE49-F238E27FC236}">
                <a16:creationId xmlns:a16="http://schemas.microsoft.com/office/drawing/2014/main" id="{77582EF2-E1B6-8106-7DFA-B6D671F0D3D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945" y="6226367"/>
            <a:ext cx="562231" cy="442564"/>
          </a:xfrm>
          <a:prstGeom prst="rect">
            <a:avLst/>
          </a:prstGeom>
        </p:spPr>
      </p:pic>
      <p:pic>
        <p:nvPicPr>
          <p:cNvPr id="51" name="Picture 50" descr="A group of people sitting in a auditorium&#10;&#10;Description automatically generated">
            <a:extLst>
              <a:ext uri="{FF2B5EF4-FFF2-40B4-BE49-F238E27FC236}">
                <a16:creationId xmlns:a16="http://schemas.microsoft.com/office/drawing/2014/main" id="{9A1A2F43-6F20-6D44-B099-0E7B6C9117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97" y="7733812"/>
            <a:ext cx="762902" cy="500972"/>
          </a:xfrm>
          <a:prstGeom prst="rect">
            <a:avLst/>
          </a:prstGeom>
        </p:spPr>
      </p:pic>
      <p:pic>
        <p:nvPicPr>
          <p:cNvPr id="53" name="Picture 52" descr="A building with many windows&#10;&#10;Description automatically generated">
            <a:extLst>
              <a:ext uri="{FF2B5EF4-FFF2-40B4-BE49-F238E27FC236}">
                <a16:creationId xmlns:a16="http://schemas.microsoft.com/office/drawing/2014/main" id="{2CCA4AD5-7F5A-DEC4-8A39-25B833E0C31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608" y="7764110"/>
            <a:ext cx="719967" cy="40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0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87BC9-E618-AA14-2EC1-2A38A6F59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462987"/>
            <a:ext cx="5915025" cy="9016679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Vad gjorde jag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llen? Det blev ingen mer matte i alla fall! Men jag kom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 jag hade en svenskl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 att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ra, som jag inte skulle hinna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 annan dag.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xan var att skriva om min dag.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jag valde just denna dag, som jag tyckte det fanns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mycket att ber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tta om. Precis som min pappa trodde tog det ca tv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timmar att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texten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rdig.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jag beh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vde diskutera en del med min pappa, och jag fick tankar och funderingar: Vad hade jag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tit idag egentligen (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snabbmat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)? Vem kommer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 den h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texten i framtiden (n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som kanske inte vet vad alla mina ord betyder)? Hur var det att repa med vuxna sk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disar idag (v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ldigt kul), sen kom jag att 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nka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alla kl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dombyten under repet (minst fyra stycken), och 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nk att vi kan g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 sn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 lakan. Men ber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tta inte det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n,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det vill jag att barnen sj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lva ska r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kna ut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tisdag!</a:t>
            </a:r>
            <a:b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v-SE" altLang="sv-SE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v-SE" altLang="sv-SE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v-SE" altLang="sv-SE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 Odells låt Another Love är just nu en låt jag gillar och spelar på piano. Han har även andra bra låtar.</a:t>
            </a:r>
            <a:b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llen fick jag sitta en stund med min surfplatta. Vi barn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ganska beroende av dessa sk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rmar.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barnen det fortfarande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din tid, eller ser ni kanske allt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rmar direkt framf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gonen (hi hi)? Har du ett chip, eller kanske en hel dator, inopererad i kroppen, va! :) Sj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lv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jag bara 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nniska, och det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jag glad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Alla vuxna i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tid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rresten ocks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beroende av sk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rmar. Jag hoppas det har hunnit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ndra sig p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din tid, och att ni har mer tid med varann.</a:t>
            </a:r>
            <a:endParaRPr kumimoji="0" lang="sv-SE" altLang="sv-S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Jag heter Olof och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12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Tack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att du tog dig tid att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 om min dag. Du och jag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just nu i helt olika tider. Det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2024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mig.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dig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det kanske 2050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du l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 det h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Jag vill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nska dig ett bra liv. Just nu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det oroliga tider. Det 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krig i Ukraina och 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 slags invasion i Palestina/Israel. Bara s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att du vet har vi m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kn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ppa ledare i v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rlden som st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ller till det f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 oss. Jag hoppas att du har det b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</a:t>
            </a:r>
            <a:r>
              <a:rPr kumimoji="0" lang="sv-SE" altLang="sv-S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ttre. Ha en bra dag! /mvh Olof Janson</a:t>
            </a:r>
            <a:endParaRPr lang="sv-SE" sz="1100" dirty="0"/>
          </a:p>
        </p:txBody>
      </p:sp>
      <p:pic>
        <p:nvPicPr>
          <p:cNvPr id="7" name="Picture 6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075FA53E-D0D5-350E-7318-D6BAEAE64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19" y="1933148"/>
            <a:ext cx="1408762" cy="140808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A person singing into a microphone&#10;&#10;Description automatically generated">
            <a:extLst>
              <a:ext uri="{FF2B5EF4-FFF2-40B4-BE49-F238E27FC236}">
                <a16:creationId xmlns:a16="http://schemas.microsoft.com/office/drawing/2014/main" id="{9714E73F-83ED-141E-C518-1C2939F1B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08" y="2032477"/>
            <a:ext cx="1960685" cy="13087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B5AB8F-9D35-D719-79E0-6F4735FD1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657" y="5995221"/>
            <a:ext cx="1960685" cy="197763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1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0E2366-7D84-ECFC-7F21-1112B4070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714" y="5614074"/>
            <a:ext cx="1313839" cy="6753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D7EC2A-77A2-16B4-E10B-30E7EB0A54F2}"/>
              </a:ext>
            </a:extLst>
          </p:cNvPr>
          <p:cNvSpPr txBox="1"/>
          <p:nvPr/>
        </p:nvSpPr>
        <p:spPr>
          <a:xfrm rot="255938">
            <a:off x="3371853" y="5614074"/>
            <a:ext cx="1037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Aldhabi" panose="020F0502020204030204" pitchFamily="2" charset="-78"/>
                <a:cs typeface="Aldhabi" panose="020F0502020204030204" pitchFamily="2" charset="-78"/>
              </a:rPr>
              <a:t>Surfplatta: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EC6C83-8F91-279B-F2C4-B68C73033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775448" y="6480002"/>
            <a:ext cx="792593" cy="108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03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</TotalTime>
  <Words>1262</Words>
  <Application>Microsoft Office PowerPoint</Application>
  <PresentationFormat>A4 Paper (210x297 mm)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Aldhabi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Therese Janson</dc:creator>
  <cp:lastModifiedBy>Therese Janson</cp:lastModifiedBy>
  <cp:revision>1</cp:revision>
  <dcterms:created xsi:type="dcterms:W3CDTF">2024-02-14T14:11:57Z</dcterms:created>
  <dcterms:modified xsi:type="dcterms:W3CDTF">2024-02-14T18:19:43Z</dcterms:modified>
</cp:coreProperties>
</file>